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6e078d75f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f88ef5e6a4856"/>
  </p:sldMasterIdLst>
  <p:sldIdLst>
    <p:sldId xmlns:r="http://schemas.openxmlformats.org/officeDocument/2006/relationships" id="256" r:id="Raca8a8778a114988"/>
    <p:sldId xmlns:r="http://schemas.openxmlformats.org/officeDocument/2006/relationships" id="257" r:id="R38325fb33d35477c"/>
    <p:sldId xmlns:r="http://schemas.openxmlformats.org/officeDocument/2006/relationships" id="258" r:id="Rdef31778ce8142cb"/>
    <p:sldId xmlns:r="http://schemas.openxmlformats.org/officeDocument/2006/relationships" id="259" r:id="R63b4562100ab4d67"/>
    <p:sldId xmlns:r="http://schemas.openxmlformats.org/officeDocument/2006/relationships" id="260" r:id="Ra6a2aecbfd96442b"/>
    <p:sldId xmlns:r="http://schemas.openxmlformats.org/officeDocument/2006/relationships" id="261" r:id="Ref1b7c58b6874229"/>
    <p:sldId xmlns:r="http://schemas.openxmlformats.org/officeDocument/2006/relationships" id="262" r:id="Rabb140813767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f88ef5e6a4856" /><Relationship Type="http://schemas.openxmlformats.org/officeDocument/2006/relationships/slide" Target="/ppt/slides/slide1.xml" Id="Raca8a8778a114988" /><Relationship Type="http://schemas.openxmlformats.org/officeDocument/2006/relationships/slide" Target="/ppt/slides/slide2.xml" Id="R38325fb33d35477c" /><Relationship Type="http://schemas.openxmlformats.org/officeDocument/2006/relationships/slide" Target="/ppt/slides/slide3.xml" Id="Rdef31778ce8142cb" /><Relationship Type="http://schemas.openxmlformats.org/officeDocument/2006/relationships/slide" Target="/ppt/slides/slide4.xml" Id="R63b4562100ab4d67" /><Relationship Type="http://schemas.openxmlformats.org/officeDocument/2006/relationships/slide" Target="/ppt/slides/slide5.xml" Id="Ra6a2aecbfd96442b" /><Relationship Type="http://schemas.openxmlformats.org/officeDocument/2006/relationships/slide" Target="/ppt/slides/slide6.xml" Id="Ref1b7c58b6874229" /><Relationship Type="http://schemas.openxmlformats.org/officeDocument/2006/relationships/slide" Target="/ppt/slides/slide7.xml" Id="Rabb140813767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9f94de1ec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8b2fc9024598" /><Relationship Type="http://schemas.openxmlformats.org/officeDocument/2006/relationships/theme" Target="/ppt/slideMasters/theme/theme1.xml" Id="R8ef330525e5c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e8b2fc902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bc253851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e54f9048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908eb715c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b14a013c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19dd9e19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4a555bc7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86a8d56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57 77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