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ef50f8810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3983fef224955"/>
  </p:sldMasterIdLst>
  <p:sldIdLst>
    <p:sldId xmlns:r="http://schemas.openxmlformats.org/officeDocument/2006/relationships" id="256" r:id="R845782cfb1d74abd"/>
    <p:sldId xmlns:r="http://schemas.openxmlformats.org/officeDocument/2006/relationships" id="257" r:id="R764459f67dc14006"/>
    <p:sldId xmlns:r="http://schemas.openxmlformats.org/officeDocument/2006/relationships" id="258" r:id="Ra4942267315447ad"/>
    <p:sldId xmlns:r="http://schemas.openxmlformats.org/officeDocument/2006/relationships" id="259" r:id="R570cda90c1c743e3"/>
    <p:sldId xmlns:r="http://schemas.openxmlformats.org/officeDocument/2006/relationships" id="260" r:id="R2d0866c172b24414"/>
    <p:sldId xmlns:r="http://schemas.openxmlformats.org/officeDocument/2006/relationships" id="261" r:id="R61e1935a00064e63"/>
    <p:sldId xmlns:r="http://schemas.openxmlformats.org/officeDocument/2006/relationships" id="262" r:id="R765b7013b677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3983fef224955" /><Relationship Type="http://schemas.openxmlformats.org/officeDocument/2006/relationships/slide" Target="/ppt/slides/slide1.xml" Id="R845782cfb1d74abd" /><Relationship Type="http://schemas.openxmlformats.org/officeDocument/2006/relationships/slide" Target="/ppt/slides/slide2.xml" Id="R764459f67dc14006" /><Relationship Type="http://schemas.openxmlformats.org/officeDocument/2006/relationships/slide" Target="/ppt/slides/slide3.xml" Id="Ra4942267315447ad" /><Relationship Type="http://schemas.openxmlformats.org/officeDocument/2006/relationships/slide" Target="/ppt/slides/slide4.xml" Id="R570cda90c1c743e3" /><Relationship Type="http://schemas.openxmlformats.org/officeDocument/2006/relationships/slide" Target="/ppt/slides/slide5.xml" Id="R2d0866c172b24414" /><Relationship Type="http://schemas.openxmlformats.org/officeDocument/2006/relationships/slide" Target="/ppt/slides/slide6.xml" Id="R61e1935a00064e63" /><Relationship Type="http://schemas.openxmlformats.org/officeDocument/2006/relationships/slide" Target="/ppt/slides/slide7.xml" Id="R765b7013b677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68c2adda4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a66b7dc2041ba" /><Relationship Type="http://schemas.openxmlformats.org/officeDocument/2006/relationships/theme" Target="/ppt/slideMasters/theme/theme1.xml" Id="Rab4370f48ff8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a66b7dc20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903fb3b6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88b4bb300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0e7a7cb09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90749ab2e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992da6fb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91d19ba7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e36fb8fcc4b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