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7015f066b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70d081b674f5a"/>
  </p:sldMasterIdLst>
  <p:sldIdLst>
    <p:sldId xmlns:r="http://schemas.openxmlformats.org/officeDocument/2006/relationships" id="256" r:id="R745372ac08534e47"/>
    <p:sldId xmlns:r="http://schemas.openxmlformats.org/officeDocument/2006/relationships" id="257" r:id="Rca747e920ec34fcc"/>
    <p:sldId xmlns:r="http://schemas.openxmlformats.org/officeDocument/2006/relationships" id="258" r:id="Rd2b40482a3bb4f85"/>
    <p:sldId xmlns:r="http://schemas.openxmlformats.org/officeDocument/2006/relationships" id="259" r:id="Re6ee8f4e488f47f8"/>
    <p:sldId xmlns:r="http://schemas.openxmlformats.org/officeDocument/2006/relationships" id="260" r:id="R774ac78faae140a5"/>
    <p:sldId xmlns:r="http://schemas.openxmlformats.org/officeDocument/2006/relationships" id="261" r:id="R040d2230c273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70d081b674f5a" /><Relationship Type="http://schemas.openxmlformats.org/officeDocument/2006/relationships/slide" Target="/ppt/slides/slide1.xml" Id="R745372ac08534e47" /><Relationship Type="http://schemas.openxmlformats.org/officeDocument/2006/relationships/slide" Target="/ppt/slides/slide2.xml" Id="Rca747e920ec34fcc" /><Relationship Type="http://schemas.openxmlformats.org/officeDocument/2006/relationships/slide" Target="/ppt/slides/slide3.xml" Id="Rd2b40482a3bb4f85" /><Relationship Type="http://schemas.openxmlformats.org/officeDocument/2006/relationships/slide" Target="/ppt/slides/slide4.xml" Id="Re6ee8f4e488f47f8" /><Relationship Type="http://schemas.openxmlformats.org/officeDocument/2006/relationships/slide" Target="/ppt/slides/slide5.xml" Id="R774ac78faae140a5" /><Relationship Type="http://schemas.openxmlformats.org/officeDocument/2006/relationships/slide" Target="/ppt/slides/slide6.xml" Id="R040d2230c273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4f9fd41fb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c509220240b4" /><Relationship Type="http://schemas.openxmlformats.org/officeDocument/2006/relationships/theme" Target="/ppt/slideMasters/theme/theme1.xml" Id="R4d396eca3726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3c5092202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8900e2d5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db2a6a75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1b21a76f7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6ae810a0e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be46f9e83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150e6c86a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