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935bc779a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9d99f68674b3a"/>
  </p:sldMasterIdLst>
  <p:sldIdLst>
    <p:sldId xmlns:r="http://schemas.openxmlformats.org/officeDocument/2006/relationships" id="256" r:id="R70f3953962474185"/>
    <p:sldId xmlns:r="http://schemas.openxmlformats.org/officeDocument/2006/relationships" id="257" r:id="Rbc344fdbb37f4e0c"/>
    <p:sldId xmlns:r="http://schemas.openxmlformats.org/officeDocument/2006/relationships" id="258" r:id="R0628fa1a23a5490b"/>
    <p:sldId xmlns:r="http://schemas.openxmlformats.org/officeDocument/2006/relationships" id="259" r:id="R4122b5511b02491a"/>
    <p:sldId xmlns:r="http://schemas.openxmlformats.org/officeDocument/2006/relationships" id="260" r:id="R5447114022334015"/>
    <p:sldId xmlns:r="http://schemas.openxmlformats.org/officeDocument/2006/relationships" id="261" r:id="R023074e190884904"/>
    <p:sldId xmlns:r="http://schemas.openxmlformats.org/officeDocument/2006/relationships" id="262" r:id="Recbc60ed402a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9d99f68674b3a" /><Relationship Type="http://schemas.openxmlformats.org/officeDocument/2006/relationships/slide" Target="/ppt/slides/slide1.xml" Id="R70f3953962474185" /><Relationship Type="http://schemas.openxmlformats.org/officeDocument/2006/relationships/slide" Target="/ppt/slides/slide2.xml" Id="Rbc344fdbb37f4e0c" /><Relationship Type="http://schemas.openxmlformats.org/officeDocument/2006/relationships/slide" Target="/ppt/slides/slide3.xml" Id="R0628fa1a23a5490b" /><Relationship Type="http://schemas.openxmlformats.org/officeDocument/2006/relationships/slide" Target="/ppt/slides/slide4.xml" Id="R4122b5511b02491a" /><Relationship Type="http://schemas.openxmlformats.org/officeDocument/2006/relationships/slide" Target="/ppt/slides/slide5.xml" Id="R5447114022334015" /><Relationship Type="http://schemas.openxmlformats.org/officeDocument/2006/relationships/slide" Target="/ppt/slides/slide6.xml" Id="R023074e190884904" /><Relationship Type="http://schemas.openxmlformats.org/officeDocument/2006/relationships/slide" Target="/ppt/slides/slide7.xml" Id="Recbc60ed402a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39ebbdd68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40fc4aa941d8" /><Relationship Type="http://schemas.openxmlformats.org/officeDocument/2006/relationships/theme" Target="/ppt/slideMasters/theme/theme1.xml" Id="Re400caf57aa2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340fc4aa9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59b998d7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3ec70ad37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8d60c079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cd073692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51c39013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b18036c6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be3c0599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