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73b0e3fdc345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e96218ab664b51"/>
  </p:sldMasterIdLst>
  <p:sldIdLst>
    <p:sldId xmlns:r="http://schemas.openxmlformats.org/officeDocument/2006/relationships" id="256" r:id="Rf87370e38f854543"/>
    <p:sldId xmlns:r="http://schemas.openxmlformats.org/officeDocument/2006/relationships" id="257" r:id="Rec378fb63e554532"/>
    <p:sldId xmlns:r="http://schemas.openxmlformats.org/officeDocument/2006/relationships" id="258" r:id="Rc4ed17d52fb04b22"/>
    <p:sldId xmlns:r="http://schemas.openxmlformats.org/officeDocument/2006/relationships" id="259" r:id="R17db560d6a6a42b1"/>
    <p:sldId xmlns:r="http://schemas.openxmlformats.org/officeDocument/2006/relationships" id="260" r:id="R074e4dcd08ea4d8a"/>
    <p:sldId xmlns:r="http://schemas.openxmlformats.org/officeDocument/2006/relationships" id="261" r:id="R11d6983479204a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e96218ab664b51" /><Relationship Type="http://schemas.openxmlformats.org/officeDocument/2006/relationships/slide" Target="/ppt/slides/slide1.xml" Id="Rf87370e38f854543" /><Relationship Type="http://schemas.openxmlformats.org/officeDocument/2006/relationships/slide" Target="/ppt/slides/slide2.xml" Id="Rec378fb63e554532" /><Relationship Type="http://schemas.openxmlformats.org/officeDocument/2006/relationships/slide" Target="/ppt/slides/slide3.xml" Id="Rc4ed17d52fb04b22" /><Relationship Type="http://schemas.openxmlformats.org/officeDocument/2006/relationships/slide" Target="/ppt/slides/slide4.xml" Id="R17db560d6a6a42b1" /><Relationship Type="http://schemas.openxmlformats.org/officeDocument/2006/relationships/slide" Target="/ppt/slides/slide5.xml" Id="R074e4dcd08ea4d8a" /><Relationship Type="http://schemas.openxmlformats.org/officeDocument/2006/relationships/slide" Target="/ppt/slides/slide6.xml" Id="R11d6983479204a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efbf45576f44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934ea6ee34ece" /><Relationship Type="http://schemas.openxmlformats.org/officeDocument/2006/relationships/theme" Target="/ppt/slideMasters/theme/theme1.xml" Id="Rdd221f9013dc48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2934ea6ee34e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173e555d346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30be1eed44d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2286b7c1544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a68e7d51740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57547fbd64d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97f219c624f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Arve Engen, Bersvensåsen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988 979 244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