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2695b723842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7ff9b7a444812"/>
  </p:sldMasterIdLst>
  <p:sldIdLst>
    <p:sldId xmlns:r="http://schemas.openxmlformats.org/officeDocument/2006/relationships" id="256" r:id="R58bec8c67c7f4197"/>
    <p:sldId xmlns:r="http://schemas.openxmlformats.org/officeDocument/2006/relationships" id="257" r:id="R54ebdf156e8841ad"/>
    <p:sldId xmlns:r="http://schemas.openxmlformats.org/officeDocument/2006/relationships" id="258" r:id="R1fff6c14ceec4761"/>
    <p:sldId xmlns:r="http://schemas.openxmlformats.org/officeDocument/2006/relationships" id="259" r:id="Rf1d1a0eeb14648a4"/>
    <p:sldId xmlns:r="http://schemas.openxmlformats.org/officeDocument/2006/relationships" id="260" r:id="R9f9f7e71e2894c41"/>
    <p:sldId xmlns:r="http://schemas.openxmlformats.org/officeDocument/2006/relationships" id="261" r:id="R9d4cc2a660f94f89"/>
    <p:sldId xmlns:r="http://schemas.openxmlformats.org/officeDocument/2006/relationships" id="262" r:id="R2c74cb9de6f845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7ff9b7a444812" /><Relationship Type="http://schemas.openxmlformats.org/officeDocument/2006/relationships/slide" Target="/ppt/slides/slide1.xml" Id="R58bec8c67c7f4197" /><Relationship Type="http://schemas.openxmlformats.org/officeDocument/2006/relationships/slide" Target="/ppt/slides/slide2.xml" Id="R54ebdf156e8841ad" /><Relationship Type="http://schemas.openxmlformats.org/officeDocument/2006/relationships/slide" Target="/ppt/slides/slide3.xml" Id="R1fff6c14ceec4761" /><Relationship Type="http://schemas.openxmlformats.org/officeDocument/2006/relationships/slide" Target="/ppt/slides/slide4.xml" Id="Rf1d1a0eeb14648a4" /><Relationship Type="http://schemas.openxmlformats.org/officeDocument/2006/relationships/slide" Target="/ppt/slides/slide5.xml" Id="R9f9f7e71e2894c41" /><Relationship Type="http://schemas.openxmlformats.org/officeDocument/2006/relationships/slide" Target="/ppt/slides/slide6.xml" Id="R9d4cc2a660f94f89" /><Relationship Type="http://schemas.openxmlformats.org/officeDocument/2006/relationships/slide" Target="/ppt/slides/slide7.xml" Id="R2c74cb9de6f845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de7bf4b44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9132019384265" /><Relationship Type="http://schemas.openxmlformats.org/officeDocument/2006/relationships/theme" Target="/ppt/slideMasters/theme/theme1.xml" Id="R03f38afd2f09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b91320193842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1231a76c43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9bd1cd91f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263d99975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7a999a972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4dc15859e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ec210c6994d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deb15cfb64c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SESTEV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