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822aa03fb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a57f0bf0f44f0"/>
  </p:sldMasterIdLst>
  <p:sldIdLst>
    <p:sldId xmlns:r="http://schemas.openxmlformats.org/officeDocument/2006/relationships" id="256" r:id="R5ce1191c23064d6a"/>
    <p:sldId xmlns:r="http://schemas.openxmlformats.org/officeDocument/2006/relationships" id="257" r:id="R27951e6e733c4715"/>
    <p:sldId xmlns:r="http://schemas.openxmlformats.org/officeDocument/2006/relationships" id="258" r:id="R4276b37f000046be"/>
    <p:sldId xmlns:r="http://schemas.openxmlformats.org/officeDocument/2006/relationships" id="259" r:id="R38f0e70b35cf4365"/>
    <p:sldId xmlns:r="http://schemas.openxmlformats.org/officeDocument/2006/relationships" id="260" r:id="R2379921272cb4533"/>
    <p:sldId xmlns:r="http://schemas.openxmlformats.org/officeDocument/2006/relationships" id="261" r:id="Re77b3fda18a7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a57f0bf0f44f0" /><Relationship Type="http://schemas.openxmlformats.org/officeDocument/2006/relationships/slide" Target="/ppt/slides/slide1.xml" Id="R5ce1191c23064d6a" /><Relationship Type="http://schemas.openxmlformats.org/officeDocument/2006/relationships/slide" Target="/ppt/slides/slide2.xml" Id="R27951e6e733c4715" /><Relationship Type="http://schemas.openxmlformats.org/officeDocument/2006/relationships/slide" Target="/ppt/slides/slide3.xml" Id="R4276b37f000046be" /><Relationship Type="http://schemas.openxmlformats.org/officeDocument/2006/relationships/slide" Target="/ppt/slides/slide4.xml" Id="R38f0e70b35cf4365" /><Relationship Type="http://schemas.openxmlformats.org/officeDocument/2006/relationships/slide" Target="/ppt/slides/slide5.xml" Id="R2379921272cb4533" /><Relationship Type="http://schemas.openxmlformats.org/officeDocument/2006/relationships/slide" Target="/ppt/slides/slide6.xml" Id="Re77b3fda18a7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4feb9a5ab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559c635a4b4d" /><Relationship Type="http://schemas.openxmlformats.org/officeDocument/2006/relationships/theme" Target="/ppt/slideMasters/theme/theme1.xml" Id="R7b845eadac69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8559c635a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35b8a05f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3e5765fd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54cfd264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989f30f9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0335df97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39c6cb99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