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e60fa0b28547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99b14b5f464d81"/>
  </p:sldMasterIdLst>
  <p:sldIdLst>
    <p:sldId xmlns:r="http://schemas.openxmlformats.org/officeDocument/2006/relationships" id="256" r:id="R85c85de8a93d4255"/>
    <p:sldId xmlns:r="http://schemas.openxmlformats.org/officeDocument/2006/relationships" id="257" r:id="Rc939b7bc8b104ddc"/>
    <p:sldId xmlns:r="http://schemas.openxmlformats.org/officeDocument/2006/relationships" id="258" r:id="Rb297766cc6c7456f"/>
    <p:sldId xmlns:r="http://schemas.openxmlformats.org/officeDocument/2006/relationships" id="259" r:id="R82b8667e023b4269"/>
    <p:sldId xmlns:r="http://schemas.openxmlformats.org/officeDocument/2006/relationships" id="260" r:id="Rb0c18db9eeeb48dc"/>
    <p:sldId xmlns:r="http://schemas.openxmlformats.org/officeDocument/2006/relationships" id="261" r:id="R270332f130114bad"/>
    <p:sldId xmlns:r="http://schemas.openxmlformats.org/officeDocument/2006/relationships" id="262" r:id="R72136ab6e11a4b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99b14b5f464d81" /><Relationship Type="http://schemas.openxmlformats.org/officeDocument/2006/relationships/slide" Target="/ppt/slides/slide1.xml" Id="R85c85de8a93d4255" /><Relationship Type="http://schemas.openxmlformats.org/officeDocument/2006/relationships/slide" Target="/ppt/slides/slide2.xml" Id="Rc939b7bc8b104ddc" /><Relationship Type="http://schemas.openxmlformats.org/officeDocument/2006/relationships/slide" Target="/ppt/slides/slide3.xml" Id="Rb297766cc6c7456f" /><Relationship Type="http://schemas.openxmlformats.org/officeDocument/2006/relationships/slide" Target="/ppt/slides/slide4.xml" Id="R82b8667e023b4269" /><Relationship Type="http://schemas.openxmlformats.org/officeDocument/2006/relationships/slide" Target="/ppt/slides/slide5.xml" Id="Rb0c18db9eeeb48dc" /><Relationship Type="http://schemas.openxmlformats.org/officeDocument/2006/relationships/slide" Target="/ppt/slides/slide6.xml" Id="R270332f130114bad" /><Relationship Type="http://schemas.openxmlformats.org/officeDocument/2006/relationships/slide" Target="/ppt/slides/slide7.xml" Id="R72136ab6e11a4b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ff3d507fca4b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11fc034f9472b" /><Relationship Type="http://schemas.openxmlformats.org/officeDocument/2006/relationships/theme" Target="/ppt/slideMasters/theme/theme1.xml" Id="Re24107dc7b934f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311fc034f947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4dcf7983a40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c7d10509b49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aab3b60a249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76a028f5440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f4899395c48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579b24f2044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1ec79d2664a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ABACS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ABACS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97 900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−494 914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18 855 956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28 030 241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75 609 790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AMUND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6007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988 976 881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ABACS AS</a:t>
            </a:r>
          </a:p>
        </p:txBody>
      </p:sp>
    </p:spTree>
  </p:cSld>
  <p:clrMapOvr>
    <a:masterClrMapping xmlns:a="http://schemas.openxmlformats.org/drawingml/2006/main"/>
  </p:clrMapOvr>
</p:sld>
</file>