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e926e03af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f00e765ca4467"/>
  </p:sldMasterIdLst>
  <p:sldIdLst>
    <p:sldId xmlns:r="http://schemas.openxmlformats.org/officeDocument/2006/relationships" id="256" r:id="Ree8462075c314f6a"/>
    <p:sldId xmlns:r="http://schemas.openxmlformats.org/officeDocument/2006/relationships" id="257" r:id="R86b29449d5144113"/>
    <p:sldId xmlns:r="http://schemas.openxmlformats.org/officeDocument/2006/relationships" id="258" r:id="R15e192ec4f0c4ca6"/>
    <p:sldId xmlns:r="http://schemas.openxmlformats.org/officeDocument/2006/relationships" id="259" r:id="Ra7a23692c34a4c3c"/>
    <p:sldId xmlns:r="http://schemas.openxmlformats.org/officeDocument/2006/relationships" id="260" r:id="R210940c0a3a14fc9"/>
    <p:sldId xmlns:r="http://schemas.openxmlformats.org/officeDocument/2006/relationships" id="261" r:id="R2ec303131af647bc"/>
    <p:sldId xmlns:r="http://schemas.openxmlformats.org/officeDocument/2006/relationships" id="262" r:id="R612607476852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f00e765ca4467" /><Relationship Type="http://schemas.openxmlformats.org/officeDocument/2006/relationships/slide" Target="/ppt/slides/slide1.xml" Id="Ree8462075c314f6a" /><Relationship Type="http://schemas.openxmlformats.org/officeDocument/2006/relationships/slide" Target="/ppt/slides/slide2.xml" Id="R86b29449d5144113" /><Relationship Type="http://schemas.openxmlformats.org/officeDocument/2006/relationships/slide" Target="/ppt/slides/slide3.xml" Id="R15e192ec4f0c4ca6" /><Relationship Type="http://schemas.openxmlformats.org/officeDocument/2006/relationships/slide" Target="/ppt/slides/slide4.xml" Id="Ra7a23692c34a4c3c" /><Relationship Type="http://schemas.openxmlformats.org/officeDocument/2006/relationships/slide" Target="/ppt/slides/slide5.xml" Id="R210940c0a3a14fc9" /><Relationship Type="http://schemas.openxmlformats.org/officeDocument/2006/relationships/slide" Target="/ppt/slides/slide6.xml" Id="R2ec303131af647bc" /><Relationship Type="http://schemas.openxmlformats.org/officeDocument/2006/relationships/slide" Target="/ppt/slides/slide7.xml" Id="R612607476852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39a9b37ea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d331a955e4e97" /><Relationship Type="http://schemas.openxmlformats.org/officeDocument/2006/relationships/theme" Target="/ppt/slideMasters/theme/theme1.xml" Id="R062b2e097fa9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d331a955e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cb9f5403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28be9c941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074b10629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d60eca02f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ac87c41d9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dad42e789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b0d792813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 PEDERSEN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23 857 627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37 016 248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40 373 663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CHRISTIN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