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2546dd65b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25f40087b4764"/>
  </p:sldMasterIdLst>
  <p:sldIdLst>
    <p:sldId xmlns:r="http://schemas.openxmlformats.org/officeDocument/2006/relationships" id="256" r:id="Re68104572e1947c5"/>
    <p:sldId xmlns:r="http://schemas.openxmlformats.org/officeDocument/2006/relationships" id="257" r:id="Rb5744e2f4bd44d56"/>
    <p:sldId xmlns:r="http://schemas.openxmlformats.org/officeDocument/2006/relationships" id="258" r:id="R6abd0a9c3c0d4d1c"/>
    <p:sldId xmlns:r="http://schemas.openxmlformats.org/officeDocument/2006/relationships" id="259" r:id="R0bab180cea4b463e"/>
    <p:sldId xmlns:r="http://schemas.openxmlformats.org/officeDocument/2006/relationships" id="260" r:id="R93823b3d325c4537"/>
    <p:sldId xmlns:r="http://schemas.openxmlformats.org/officeDocument/2006/relationships" id="261" r:id="R4b49428aa8f14a9d"/>
    <p:sldId xmlns:r="http://schemas.openxmlformats.org/officeDocument/2006/relationships" id="262" r:id="R5b7c8c173256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25f40087b4764" /><Relationship Type="http://schemas.openxmlformats.org/officeDocument/2006/relationships/slide" Target="/ppt/slides/slide1.xml" Id="Re68104572e1947c5" /><Relationship Type="http://schemas.openxmlformats.org/officeDocument/2006/relationships/slide" Target="/ppt/slides/slide2.xml" Id="Rb5744e2f4bd44d56" /><Relationship Type="http://schemas.openxmlformats.org/officeDocument/2006/relationships/slide" Target="/ppt/slides/slide3.xml" Id="R6abd0a9c3c0d4d1c" /><Relationship Type="http://schemas.openxmlformats.org/officeDocument/2006/relationships/slide" Target="/ppt/slides/slide4.xml" Id="R0bab180cea4b463e" /><Relationship Type="http://schemas.openxmlformats.org/officeDocument/2006/relationships/slide" Target="/ppt/slides/slide5.xml" Id="R93823b3d325c4537" /><Relationship Type="http://schemas.openxmlformats.org/officeDocument/2006/relationships/slide" Target="/ppt/slides/slide6.xml" Id="R4b49428aa8f14a9d" /><Relationship Type="http://schemas.openxmlformats.org/officeDocument/2006/relationships/slide" Target="/ppt/slides/slide7.xml" Id="R5b7c8c173256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fda5d5d0e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167375aa45a0" /><Relationship Type="http://schemas.openxmlformats.org/officeDocument/2006/relationships/theme" Target="/ppt/slideMasters/theme/theme1.xml" Id="R59bd7dd425e5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5167375aa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ad1ac0a4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3c5893da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1546ac24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16c3c836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95c0ad3c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13245335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764a9f23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17 395 550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