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073513fd564a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e65edd0d3e4777"/>
  </p:sldMasterIdLst>
  <p:sldIdLst>
    <p:sldId xmlns:r="http://schemas.openxmlformats.org/officeDocument/2006/relationships" id="256" r:id="R06fbb7d12047403d"/>
    <p:sldId xmlns:r="http://schemas.openxmlformats.org/officeDocument/2006/relationships" id="257" r:id="R98967619f7344c1a"/>
    <p:sldId xmlns:r="http://schemas.openxmlformats.org/officeDocument/2006/relationships" id="258" r:id="Rd79c7d5b46784498"/>
    <p:sldId xmlns:r="http://schemas.openxmlformats.org/officeDocument/2006/relationships" id="259" r:id="Rcd87d00a2f924544"/>
    <p:sldId xmlns:r="http://schemas.openxmlformats.org/officeDocument/2006/relationships" id="260" r:id="Rccfb62bd56a249c5"/>
    <p:sldId xmlns:r="http://schemas.openxmlformats.org/officeDocument/2006/relationships" id="261" r:id="R74b1873c34dd4d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e65edd0d3e4777" /><Relationship Type="http://schemas.openxmlformats.org/officeDocument/2006/relationships/slide" Target="/ppt/slides/slide1.xml" Id="R06fbb7d12047403d" /><Relationship Type="http://schemas.openxmlformats.org/officeDocument/2006/relationships/slide" Target="/ppt/slides/slide2.xml" Id="R98967619f7344c1a" /><Relationship Type="http://schemas.openxmlformats.org/officeDocument/2006/relationships/slide" Target="/ppt/slides/slide3.xml" Id="Rd79c7d5b46784498" /><Relationship Type="http://schemas.openxmlformats.org/officeDocument/2006/relationships/slide" Target="/ppt/slides/slide4.xml" Id="Rcd87d00a2f924544" /><Relationship Type="http://schemas.openxmlformats.org/officeDocument/2006/relationships/slide" Target="/ppt/slides/slide5.xml" Id="Rccfb62bd56a249c5" /><Relationship Type="http://schemas.openxmlformats.org/officeDocument/2006/relationships/slide" Target="/ppt/slides/slide6.xml" Id="R74b1873c34dd4d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fd31b3996644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2a412567244d2" /><Relationship Type="http://schemas.openxmlformats.org/officeDocument/2006/relationships/theme" Target="/ppt/slideMasters/theme/theme1.xml" Id="R476c4d1c8b324b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82a412567244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9724273c548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57cd4b56e4a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c5e49625d4d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1d747adbe4d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91741e54f45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f4b0f2fe248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Fjordsvingen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3427 Gullaug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84 54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988 976 555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ØH INVEST AS</a:t>
            </a:r>
          </a:p>
        </p:txBody>
      </p:sp>
    </p:spTree>
  </p:cSld>
  <p:clrMapOvr>
    <a:masterClrMapping xmlns:a="http://schemas.openxmlformats.org/drawingml/2006/main"/>
  </p:clrMapOvr>
</p:sld>
</file>