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e2d4423e2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c717fadec456c"/>
  </p:sldMasterIdLst>
  <p:sldIdLst>
    <p:sldId xmlns:r="http://schemas.openxmlformats.org/officeDocument/2006/relationships" id="256" r:id="R9d02f5907697422a"/>
    <p:sldId xmlns:r="http://schemas.openxmlformats.org/officeDocument/2006/relationships" id="257" r:id="Rc9a44d3bf9d648d8"/>
    <p:sldId xmlns:r="http://schemas.openxmlformats.org/officeDocument/2006/relationships" id="258" r:id="Redb904ae6911416a"/>
    <p:sldId xmlns:r="http://schemas.openxmlformats.org/officeDocument/2006/relationships" id="259" r:id="R32158b09dd904881"/>
    <p:sldId xmlns:r="http://schemas.openxmlformats.org/officeDocument/2006/relationships" id="260" r:id="Rff46b7d925c24030"/>
    <p:sldId xmlns:r="http://schemas.openxmlformats.org/officeDocument/2006/relationships" id="261" r:id="R421aa39d99c743a4"/>
    <p:sldId xmlns:r="http://schemas.openxmlformats.org/officeDocument/2006/relationships" id="262" r:id="Rf7857dd8dddf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c717fadec456c" /><Relationship Type="http://schemas.openxmlformats.org/officeDocument/2006/relationships/slide" Target="/ppt/slides/slide1.xml" Id="R9d02f5907697422a" /><Relationship Type="http://schemas.openxmlformats.org/officeDocument/2006/relationships/slide" Target="/ppt/slides/slide2.xml" Id="Rc9a44d3bf9d648d8" /><Relationship Type="http://schemas.openxmlformats.org/officeDocument/2006/relationships/slide" Target="/ppt/slides/slide3.xml" Id="Redb904ae6911416a" /><Relationship Type="http://schemas.openxmlformats.org/officeDocument/2006/relationships/slide" Target="/ppt/slides/slide4.xml" Id="R32158b09dd904881" /><Relationship Type="http://schemas.openxmlformats.org/officeDocument/2006/relationships/slide" Target="/ppt/slides/slide5.xml" Id="Rff46b7d925c24030" /><Relationship Type="http://schemas.openxmlformats.org/officeDocument/2006/relationships/slide" Target="/ppt/slides/slide6.xml" Id="R421aa39d99c743a4" /><Relationship Type="http://schemas.openxmlformats.org/officeDocument/2006/relationships/slide" Target="/ppt/slides/slide7.xml" Id="Rf7857dd8dddf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81d8fed87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c030478c491c" /><Relationship Type="http://schemas.openxmlformats.org/officeDocument/2006/relationships/theme" Target="/ppt/slideMasters/theme/theme1.xml" Id="R53d0311af344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8c030478c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abb9a676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92764d7bb48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f3abb119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877ff90e0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f94636743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333ddc445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898316e92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10 042 376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19 168 532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