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28f4f1f89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4f7e933b74f34"/>
  </p:sldMasterIdLst>
  <p:sldIdLst>
    <p:sldId xmlns:r="http://schemas.openxmlformats.org/officeDocument/2006/relationships" id="256" r:id="R11d987d983094ca0"/>
    <p:sldId xmlns:r="http://schemas.openxmlformats.org/officeDocument/2006/relationships" id="257" r:id="R96abd3238b294ae9"/>
    <p:sldId xmlns:r="http://schemas.openxmlformats.org/officeDocument/2006/relationships" id="258" r:id="Reeca7c44e9464918"/>
    <p:sldId xmlns:r="http://schemas.openxmlformats.org/officeDocument/2006/relationships" id="259" r:id="R7abd8e1848004ada"/>
    <p:sldId xmlns:r="http://schemas.openxmlformats.org/officeDocument/2006/relationships" id="260" r:id="R2c5dc36b655c4d1f"/>
    <p:sldId xmlns:r="http://schemas.openxmlformats.org/officeDocument/2006/relationships" id="261" r:id="R71b9312d38794836"/>
    <p:sldId xmlns:r="http://schemas.openxmlformats.org/officeDocument/2006/relationships" id="262" r:id="Re20424f65f0a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4f7e933b74f34" /><Relationship Type="http://schemas.openxmlformats.org/officeDocument/2006/relationships/slide" Target="/ppt/slides/slide1.xml" Id="R11d987d983094ca0" /><Relationship Type="http://schemas.openxmlformats.org/officeDocument/2006/relationships/slide" Target="/ppt/slides/slide2.xml" Id="R96abd3238b294ae9" /><Relationship Type="http://schemas.openxmlformats.org/officeDocument/2006/relationships/slide" Target="/ppt/slides/slide3.xml" Id="Reeca7c44e9464918" /><Relationship Type="http://schemas.openxmlformats.org/officeDocument/2006/relationships/slide" Target="/ppt/slides/slide4.xml" Id="R7abd8e1848004ada" /><Relationship Type="http://schemas.openxmlformats.org/officeDocument/2006/relationships/slide" Target="/ppt/slides/slide5.xml" Id="R2c5dc36b655c4d1f" /><Relationship Type="http://schemas.openxmlformats.org/officeDocument/2006/relationships/slide" Target="/ppt/slides/slide6.xml" Id="R71b9312d38794836" /><Relationship Type="http://schemas.openxmlformats.org/officeDocument/2006/relationships/slide" Target="/ppt/slides/slide7.xml" Id="Re20424f65f0a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46b29ca32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ce24ea4a04615" /><Relationship Type="http://schemas.openxmlformats.org/officeDocument/2006/relationships/theme" Target="/ppt/slideMasters/theme/theme1.xml" Id="Rb343ac734c574b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ece24ea4a046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2b6df2f7847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9151616cb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9a433f5dc4d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9dd6bb55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d75ef2b95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b2a4ba2bc49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6383c130f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NESENRA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NESENRA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NESENRA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NESENRA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NESENRA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NESENRA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544 905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3 975 579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23 991 129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28 122 791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NESENRA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NESENRA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Holmboes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9011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NESENRA AS</a:t>
            </a:r>
          </a:p>
        </p:txBody>
      </p:sp>
    </p:spTree>
  </p:cSld>
  <p:clrMapOvr>
    <a:masterClrMapping xmlns:a="http://schemas.openxmlformats.org/drawingml/2006/main"/>
  </p:clrMapOvr>
</p:sld>
</file>