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3cbde2e61642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ab3ff7f3d04f1d"/>
  </p:sldMasterIdLst>
  <p:sldIdLst>
    <p:sldId xmlns:r="http://schemas.openxmlformats.org/officeDocument/2006/relationships" id="256" r:id="R6c26208bee474387"/>
    <p:sldId xmlns:r="http://schemas.openxmlformats.org/officeDocument/2006/relationships" id="257" r:id="R672bbc80b91c4da0"/>
    <p:sldId xmlns:r="http://schemas.openxmlformats.org/officeDocument/2006/relationships" id="258" r:id="Rcdfbe6c5715342f9"/>
    <p:sldId xmlns:r="http://schemas.openxmlformats.org/officeDocument/2006/relationships" id="259" r:id="Raf9fe9ff70c241af"/>
    <p:sldId xmlns:r="http://schemas.openxmlformats.org/officeDocument/2006/relationships" id="260" r:id="R0c15afb9b1364adc"/>
    <p:sldId xmlns:r="http://schemas.openxmlformats.org/officeDocument/2006/relationships" id="261" r:id="R651c93fbe0e641ee"/>
    <p:sldId xmlns:r="http://schemas.openxmlformats.org/officeDocument/2006/relationships" id="262" r:id="Re5ce8acbfafe42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b3ff7f3d04f1d" /><Relationship Type="http://schemas.openxmlformats.org/officeDocument/2006/relationships/slide" Target="/ppt/slides/slide1.xml" Id="R6c26208bee474387" /><Relationship Type="http://schemas.openxmlformats.org/officeDocument/2006/relationships/slide" Target="/ppt/slides/slide2.xml" Id="R672bbc80b91c4da0" /><Relationship Type="http://schemas.openxmlformats.org/officeDocument/2006/relationships/slide" Target="/ppt/slides/slide3.xml" Id="Rcdfbe6c5715342f9" /><Relationship Type="http://schemas.openxmlformats.org/officeDocument/2006/relationships/slide" Target="/ppt/slides/slide4.xml" Id="Raf9fe9ff70c241af" /><Relationship Type="http://schemas.openxmlformats.org/officeDocument/2006/relationships/slide" Target="/ppt/slides/slide5.xml" Id="R0c15afb9b1364adc" /><Relationship Type="http://schemas.openxmlformats.org/officeDocument/2006/relationships/slide" Target="/ppt/slides/slide6.xml" Id="R651c93fbe0e641ee" /><Relationship Type="http://schemas.openxmlformats.org/officeDocument/2006/relationships/slide" Target="/ppt/slides/slide7.xml" Id="Re5ce8acbfafe42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12565728944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d0934349240d4" /><Relationship Type="http://schemas.openxmlformats.org/officeDocument/2006/relationships/theme" Target="/ppt/slideMasters/theme/theme1.xml" Id="Re3a943ee2d8740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ed0934349240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e96e5221f41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c5287f2f748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1f84124e242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81300e86448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222427e994c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832e50dad49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4eb91039240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SNOTRA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4 797 419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32 792 174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32 870 899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ALLORA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HETIJA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SARASWATI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Hedvig Juell, Mosserødveien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helen@juell.org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988 974 218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SNOTRA AS</a:t>
            </a:r>
          </a:p>
        </p:txBody>
      </p:sp>
    </p:spTree>
  </p:cSld>
  <p:clrMapOvr>
    <a:masterClrMapping xmlns:a="http://schemas.openxmlformats.org/drawingml/2006/main"/>
  </p:clrMapOvr>
</p:sld>
</file>