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abb513bca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ae745f9b646dc"/>
  </p:sldMasterIdLst>
  <p:sldIdLst>
    <p:sldId xmlns:r="http://schemas.openxmlformats.org/officeDocument/2006/relationships" id="256" r:id="Rd2c0b851acbe4486"/>
    <p:sldId xmlns:r="http://schemas.openxmlformats.org/officeDocument/2006/relationships" id="257" r:id="R3b72a06e811c4899"/>
    <p:sldId xmlns:r="http://schemas.openxmlformats.org/officeDocument/2006/relationships" id="258" r:id="R563852851f2b417d"/>
    <p:sldId xmlns:r="http://schemas.openxmlformats.org/officeDocument/2006/relationships" id="259" r:id="R74fe2c4184ed4764"/>
    <p:sldId xmlns:r="http://schemas.openxmlformats.org/officeDocument/2006/relationships" id="260" r:id="R667b135cb2a64cc1"/>
    <p:sldId xmlns:r="http://schemas.openxmlformats.org/officeDocument/2006/relationships" id="261" r:id="R50ab3fc7e1904f23"/>
    <p:sldId xmlns:r="http://schemas.openxmlformats.org/officeDocument/2006/relationships" id="262" r:id="Rd92ea487e808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ae745f9b646dc" /><Relationship Type="http://schemas.openxmlformats.org/officeDocument/2006/relationships/slide" Target="/ppt/slides/slide1.xml" Id="Rd2c0b851acbe4486" /><Relationship Type="http://schemas.openxmlformats.org/officeDocument/2006/relationships/slide" Target="/ppt/slides/slide2.xml" Id="R3b72a06e811c4899" /><Relationship Type="http://schemas.openxmlformats.org/officeDocument/2006/relationships/slide" Target="/ppt/slides/slide3.xml" Id="R563852851f2b417d" /><Relationship Type="http://schemas.openxmlformats.org/officeDocument/2006/relationships/slide" Target="/ppt/slides/slide4.xml" Id="R74fe2c4184ed4764" /><Relationship Type="http://schemas.openxmlformats.org/officeDocument/2006/relationships/slide" Target="/ppt/slides/slide5.xml" Id="R667b135cb2a64cc1" /><Relationship Type="http://schemas.openxmlformats.org/officeDocument/2006/relationships/slide" Target="/ppt/slides/slide6.xml" Id="R50ab3fc7e1904f23" /><Relationship Type="http://schemas.openxmlformats.org/officeDocument/2006/relationships/slide" Target="/ppt/slides/slide7.xml" Id="Rd92ea487e808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50f7ad5bc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67abd126430a" /><Relationship Type="http://schemas.openxmlformats.org/officeDocument/2006/relationships/theme" Target="/ppt/slideMasters/theme/theme1.xml" Id="R4a60963d0401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e67abd126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0311b748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6f70573b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8715b7ed1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82a06b54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9ec861b4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86279841d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ed27d23d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2 279 788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