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3e2404dca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50ed35fdb74c3f"/>
  </p:sldMasterIdLst>
  <p:sldIdLst>
    <p:sldId xmlns:r="http://schemas.openxmlformats.org/officeDocument/2006/relationships" id="256" r:id="R1f04c756dd2f4493"/>
    <p:sldId xmlns:r="http://schemas.openxmlformats.org/officeDocument/2006/relationships" id="257" r:id="Ra5b3e5d2c77d4a4b"/>
    <p:sldId xmlns:r="http://schemas.openxmlformats.org/officeDocument/2006/relationships" id="258" r:id="Reb8c0757d9a34ca3"/>
    <p:sldId xmlns:r="http://schemas.openxmlformats.org/officeDocument/2006/relationships" id="259" r:id="R4d3757a40f144853"/>
    <p:sldId xmlns:r="http://schemas.openxmlformats.org/officeDocument/2006/relationships" id="260" r:id="R5af62c75129f4408"/>
    <p:sldId xmlns:r="http://schemas.openxmlformats.org/officeDocument/2006/relationships" id="261" r:id="R0d1cd3a2cdb5429e"/>
    <p:sldId xmlns:r="http://schemas.openxmlformats.org/officeDocument/2006/relationships" id="262" r:id="R185e27253564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0ed35fdb74c3f" /><Relationship Type="http://schemas.openxmlformats.org/officeDocument/2006/relationships/slide" Target="/ppt/slides/slide1.xml" Id="R1f04c756dd2f4493" /><Relationship Type="http://schemas.openxmlformats.org/officeDocument/2006/relationships/slide" Target="/ppt/slides/slide2.xml" Id="Ra5b3e5d2c77d4a4b" /><Relationship Type="http://schemas.openxmlformats.org/officeDocument/2006/relationships/slide" Target="/ppt/slides/slide3.xml" Id="Reb8c0757d9a34ca3" /><Relationship Type="http://schemas.openxmlformats.org/officeDocument/2006/relationships/slide" Target="/ppt/slides/slide4.xml" Id="R4d3757a40f144853" /><Relationship Type="http://schemas.openxmlformats.org/officeDocument/2006/relationships/slide" Target="/ppt/slides/slide5.xml" Id="R5af62c75129f4408" /><Relationship Type="http://schemas.openxmlformats.org/officeDocument/2006/relationships/slide" Target="/ppt/slides/slide6.xml" Id="R0d1cd3a2cdb5429e" /><Relationship Type="http://schemas.openxmlformats.org/officeDocument/2006/relationships/slide" Target="/ppt/slides/slide7.xml" Id="R185e27253564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328540fa7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975cdb724f23" /><Relationship Type="http://schemas.openxmlformats.org/officeDocument/2006/relationships/theme" Target="/ppt/slideMasters/theme/theme1.xml" Id="R9306ad3f7290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4975cdb72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78f5f3f1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b80668a4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686fe1c0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78bcda82d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ba41dc0c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354e9ef1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e438b7380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BOB MERLIN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 MERLIN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63 134 925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77 114 455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Ringnes Wilhelmsen, Nordre gate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17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BOB MERLIN AS</a:t>
            </a:r>
          </a:p>
        </p:txBody>
      </p:sp>
    </p:spTree>
  </p:cSld>
  <p:clrMapOvr>
    <a:masterClrMapping xmlns:a="http://schemas.openxmlformats.org/drawingml/2006/main"/>
  </p:clrMapOvr>
</p:sld>
</file>