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21ad980061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6d70dd1e04d88"/>
  </p:sldMasterIdLst>
  <p:sldIdLst>
    <p:sldId xmlns:r="http://schemas.openxmlformats.org/officeDocument/2006/relationships" id="256" r:id="Rb69e35f811e8414d"/>
    <p:sldId xmlns:r="http://schemas.openxmlformats.org/officeDocument/2006/relationships" id="257" r:id="R9b4b4c61ac0d413b"/>
    <p:sldId xmlns:r="http://schemas.openxmlformats.org/officeDocument/2006/relationships" id="258" r:id="R7ed4bab439db4306"/>
    <p:sldId xmlns:r="http://schemas.openxmlformats.org/officeDocument/2006/relationships" id="259" r:id="R2834ef3d41284483"/>
    <p:sldId xmlns:r="http://schemas.openxmlformats.org/officeDocument/2006/relationships" id="260" r:id="R3986af0d7fe14973"/>
    <p:sldId xmlns:r="http://schemas.openxmlformats.org/officeDocument/2006/relationships" id="261" r:id="Reff354342d584b32"/>
    <p:sldId xmlns:r="http://schemas.openxmlformats.org/officeDocument/2006/relationships" id="262" r:id="R169efd250b2d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6d70dd1e04d88" /><Relationship Type="http://schemas.openxmlformats.org/officeDocument/2006/relationships/slide" Target="/ppt/slides/slide1.xml" Id="Rb69e35f811e8414d" /><Relationship Type="http://schemas.openxmlformats.org/officeDocument/2006/relationships/slide" Target="/ppt/slides/slide2.xml" Id="R9b4b4c61ac0d413b" /><Relationship Type="http://schemas.openxmlformats.org/officeDocument/2006/relationships/slide" Target="/ppt/slides/slide3.xml" Id="R7ed4bab439db4306" /><Relationship Type="http://schemas.openxmlformats.org/officeDocument/2006/relationships/slide" Target="/ppt/slides/slide4.xml" Id="R2834ef3d41284483" /><Relationship Type="http://schemas.openxmlformats.org/officeDocument/2006/relationships/slide" Target="/ppt/slides/slide5.xml" Id="R3986af0d7fe14973" /><Relationship Type="http://schemas.openxmlformats.org/officeDocument/2006/relationships/slide" Target="/ppt/slides/slide6.xml" Id="Reff354342d584b32" /><Relationship Type="http://schemas.openxmlformats.org/officeDocument/2006/relationships/slide" Target="/ppt/slides/slide7.xml" Id="R169efd250b2d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eab7b04c7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8e1c7b4e4a7e" /><Relationship Type="http://schemas.openxmlformats.org/officeDocument/2006/relationships/theme" Target="/ppt/slideMasters/theme/theme1.xml" Id="R9adf94823926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88e1c7b4e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95d3b19b0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4fb505c8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ef806ae6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0e020ed87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3c664b056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f3db4b884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b7957f0c2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MLG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12 525 157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15 163 764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LEFDAL GJORDING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Mona Lefdal Gjording, Granåsen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