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64ef13cd9947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91001fe1fd4954"/>
  </p:sldMasterIdLst>
  <p:sldIdLst>
    <p:sldId xmlns:r="http://schemas.openxmlformats.org/officeDocument/2006/relationships" id="256" r:id="R9e1fe1e0569c4862"/>
    <p:sldId xmlns:r="http://schemas.openxmlformats.org/officeDocument/2006/relationships" id="257" r:id="R56fa235c9c0a4204"/>
    <p:sldId xmlns:r="http://schemas.openxmlformats.org/officeDocument/2006/relationships" id="258" r:id="R3746de9f3c104e37"/>
    <p:sldId xmlns:r="http://schemas.openxmlformats.org/officeDocument/2006/relationships" id="259" r:id="R8eae6a8c63694839"/>
    <p:sldId xmlns:r="http://schemas.openxmlformats.org/officeDocument/2006/relationships" id="260" r:id="R1e799c8cd94b47f5"/>
    <p:sldId xmlns:r="http://schemas.openxmlformats.org/officeDocument/2006/relationships" id="261" r:id="Rbcff3d7ad23f4125"/>
    <p:sldId xmlns:r="http://schemas.openxmlformats.org/officeDocument/2006/relationships" id="262" r:id="Rd2fcd4d92ce645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91001fe1fd4954" /><Relationship Type="http://schemas.openxmlformats.org/officeDocument/2006/relationships/slide" Target="/ppt/slides/slide1.xml" Id="R9e1fe1e0569c4862" /><Relationship Type="http://schemas.openxmlformats.org/officeDocument/2006/relationships/slide" Target="/ppt/slides/slide2.xml" Id="R56fa235c9c0a4204" /><Relationship Type="http://schemas.openxmlformats.org/officeDocument/2006/relationships/slide" Target="/ppt/slides/slide3.xml" Id="R3746de9f3c104e37" /><Relationship Type="http://schemas.openxmlformats.org/officeDocument/2006/relationships/slide" Target="/ppt/slides/slide4.xml" Id="R8eae6a8c63694839" /><Relationship Type="http://schemas.openxmlformats.org/officeDocument/2006/relationships/slide" Target="/ppt/slides/slide5.xml" Id="R1e799c8cd94b47f5" /><Relationship Type="http://schemas.openxmlformats.org/officeDocument/2006/relationships/slide" Target="/ppt/slides/slide6.xml" Id="Rbcff3d7ad23f4125" /><Relationship Type="http://schemas.openxmlformats.org/officeDocument/2006/relationships/slide" Target="/ppt/slides/slide7.xml" Id="Rd2fcd4d92ce645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8a5b869dd24f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13dff2f0b43a4" /><Relationship Type="http://schemas.openxmlformats.org/officeDocument/2006/relationships/theme" Target="/ppt/slideMasters/theme/theme1.xml" Id="Rbbab43a628dd4b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b13dff2f0b43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56a20cb9e4b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0d6ab58204a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9cac20e294c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5d620529c4e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cd196b54e4a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f87e1b5a241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1bb9a956045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CANTON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CANTON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CANTON AS ble etablert [år] og holder til i Fitjar.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CANTON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CANTON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CANTON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49 031 909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110 284 896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110 949 655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CANTON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 SVEIN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CANTON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5419 Fitjar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988 970 123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CANTON AS</a:t>
            </a:r>
          </a:p>
        </p:txBody>
      </p:sp>
    </p:spTree>
  </p:cSld>
  <p:clrMapOvr>
    <a:masterClrMapping xmlns:a="http://schemas.openxmlformats.org/drawingml/2006/main"/>
  </p:clrMapOvr>
</p:sld>
</file>