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2a17f5396f46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266e7aa38349fd"/>
  </p:sldMasterIdLst>
  <p:sldIdLst>
    <p:sldId xmlns:r="http://schemas.openxmlformats.org/officeDocument/2006/relationships" id="256" r:id="R141016a792c24b64"/>
    <p:sldId xmlns:r="http://schemas.openxmlformats.org/officeDocument/2006/relationships" id="257" r:id="Rd5ab228203004b77"/>
    <p:sldId xmlns:r="http://schemas.openxmlformats.org/officeDocument/2006/relationships" id="258" r:id="R7266f76330b04b9f"/>
    <p:sldId xmlns:r="http://schemas.openxmlformats.org/officeDocument/2006/relationships" id="259" r:id="Ra1212d1840d94e61"/>
    <p:sldId xmlns:r="http://schemas.openxmlformats.org/officeDocument/2006/relationships" id="260" r:id="R55251de319e940f0"/>
    <p:sldId xmlns:r="http://schemas.openxmlformats.org/officeDocument/2006/relationships" id="261" r:id="R49a7c07e204f4673"/>
    <p:sldId xmlns:r="http://schemas.openxmlformats.org/officeDocument/2006/relationships" id="262" r:id="Rbfc5197058dd4a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266e7aa38349fd" /><Relationship Type="http://schemas.openxmlformats.org/officeDocument/2006/relationships/slide" Target="/ppt/slides/slide1.xml" Id="R141016a792c24b64" /><Relationship Type="http://schemas.openxmlformats.org/officeDocument/2006/relationships/slide" Target="/ppt/slides/slide2.xml" Id="Rd5ab228203004b77" /><Relationship Type="http://schemas.openxmlformats.org/officeDocument/2006/relationships/slide" Target="/ppt/slides/slide3.xml" Id="R7266f76330b04b9f" /><Relationship Type="http://schemas.openxmlformats.org/officeDocument/2006/relationships/slide" Target="/ppt/slides/slide4.xml" Id="Ra1212d1840d94e61" /><Relationship Type="http://schemas.openxmlformats.org/officeDocument/2006/relationships/slide" Target="/ppt/slides/slide5.xml" Id="R55251de319e940f0" /><Relationship Type="http://schemas.openxmlformats.org/officeDocument/2006/relationships/slide" Target="/ppt/slides/slide6.xml" Id="R49a7c07e204f4673" /><Relationship Type="http://schemas.openxmlformats.org/officeDocument/2006/relationships/slide" Target="/ppt/slides/slide7.xml" Id="Rbfc5197058dd4a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74312c1f1a41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4d4d97fbc4c59" /><Relationship Type="http://schemas.openxmlformats.org/officeDocument/2006/relationships/theme" Target="/ppt/slideMasters/theme/theme1.xml" Id="R25e4e5a11a7c48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a4d4d97fbc4c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6a3bd96c642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41ac3e8014c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aca8ce0224f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1b053789d4b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cd6a38b614e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e8184bf4a48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168efbb9747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INVEX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INVEX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−3 392 320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262 449 370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613 279 924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783 474 916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BJØRKLUND GUDLEIV MÆHLUM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Sundts gate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988 965 138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