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40204cc724a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95d6c9249b47c5"/>
  </p:sldMasterIdLst>
  <p:sldIdLst>
    <p:sldId xmlns:r="http://schemas.openxmlformats.org/officeDocument/2006/relationships" id="256" r:id="R40e424b31f624d6a"/>
    <p:sldId xmlns:r="http://schemas.openxmlformats.org/officeDocument/2006/relationships" id="257" r:id="R552fa18e899c4a2c"/>
    <p:sldId xmlns:r="http://schemas.openxmlformats.org/officeDocument/2006/relationships" id="258" r:id="R7e69b77cf3204f85"/>
    <p:sldId xmlns:r="http://schemas.openxmlformats.org/officeDocument/2006/relationships" id="259" r:id="R60d3814a22294258"/>
    <p:sldId xmlns:r="http://schemas.openxmlformats.org/officeDocument/2006/relationships" id="260" r:id="Rf0bfecdaf53b41d2"/>
    <p:sldId xmlns:r="http://schemas.openxmlformats.org/officeDocument/2006/relationships" id="261" r:id="R656ebba09381450e"/>
    <p:sldId xmlns:r="http://schemas.openxmlformats.org/officeDocument/2006/relationships" id="262" r:id="R61525d4d9eb840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5d6c9249b47c5" /><Relationship Type="http://schemas.openxmlformats.org/officeDocument/2006/relationships/slide" Target="/ppt/slides/slide1.xml" Id="R40e424b31f624d6a" /><Relationship Type="http://schemas.openxmlformats.org/officeDocument/2006/relationships/slide" Target="/ppt/slides/slide2.xml" Id="R552fa18e899c4a2c" /><Relationship Type="http://schemas.openxmlformats.org/officeDocument/2006/relationships/slide" Target="/ppt/slides/slide3.xml" Id="R7e69b77cf3204f85" /><Relationship Type="http://schemas.openxmlformats.org/officeDocument/2006/relationships/slide" Target="/ppt/slides/slide4.xml" Id="R60d3814a22294258" /><Relationship Type="http://schemas.openxmlformats.org/officeDocument/2006/relationships/slide" Target="/ppt/slides/slide5.xml" Id="Rf0bfecdaf53b41d2" /><Relationship Type="http://schemas.openxmlformats.org/officeDocument/2006/relationships/slide" Target="/ppt/slides/slide6.xml" Id="R656ebba09381450e" /><Relationship Type="http://schemas.openxmlformats.org/officeDocument/2006/relationships/slide" Target="/ppt/slides/slide7.xml" Id="R61525d4d9eb840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c25fb65cf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23634948433f" /><Relationship Type="http://schemas.openxmlformats.org/officeDocument/2006/relationships/theme" Target="/ppt/slideMasters/theme/theme1.xml" Id="Rfe77021e1d79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f23634948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449049f94a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466a122ef44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7c7d163b5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be2397a3243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5436725bc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260da25b6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eb3020d57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