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fc411ccf5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5051235974a87"/>
  </p:sldMasterIdLst>
  <p:sldIdLst>
    <p:sldId xmlns:r="http://schemas.openxmlformats.org/officeDocument/2006/relationships" id="256" r:id="R83feebcf675040f0"/>
    <p:sldId xmlns:r="http://schemas.openxmlformats.org/officeDocument/2006/relationships" id="257" r:id="Ra272f236837a491c"/>
    <p:sldId xmlns:r="http://schemas.openxmlformats.org/officeDocument/2006/relationships" id="258" r:id="R70dd5ed7dbff4582"/>
    <p:sldId xmlns:r="http://schemas.openxmlformats.org/officeDocument/2006/relationships" id="259" r:id="R5e35133b24804f8d"/>
    <p:sldId xmlns:r="http://schemas.openxmlformats.org/officeDocument/2006/relationships" id="260" r:id="Re88331b615344496"/>
    <p:sldId xmlns:r="http://schemas.openxmlformats.org/officeDocument/2006/relationships" id="261" r:id="R27a37c644a4a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5051235974a87" /><Relationship Type="http://schemas.openxmlformats.org/officeDocument/2006/relationships/slide" Target="/ppt/slides/slide1.xml" Id="R83feebcf675040f0" /><Relationship Type="http://schemas.openxmlformats.org/officeDocument/2006/relationships/slide" Target="/ppt/slides/slide2.xml" Id="Ra272f236837a491c" /><Relationship Type="http://schemas.openxmlformats.org/officeDocument/2006/relationships/slide" Target="/ppt/slides/slide3.xml" Id="R70dd5ed7dbff4582" /><Relationship Type="http://schemas.openxmlformats.org/officeDocument/2006/relationships/slide" Target="/ppt/slides/slide4.xml" Id="R5e35133b24804f8d" /><Relationship Type="http://schemas.openxmlformats.org/officeDocument/2006/relationships/slide" Target="/ppt/slides/slide5.xml" Id="Re88331b615344496" /><Relationship Type="http://schemas.openxmlformats.org/officeDocument/2006/relationships/slide" Target="/ppt/slides/slide6.xml" Id="R27a37c644a4a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c5edb5533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035ee38849ba" /><Relationship Type="http://schemas.openxmlformats.org/officeDocument/2006/relationships/theme" Target="/ppt/slideMasters/theme/theme1.xml" Id="R63ba9542296a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d035ee388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28b7c121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c0595eca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f3cbe51c9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cd3a70ac0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07c53b25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d85fab5a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