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fb86e7b35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6185ba195451c"/>
  </p:sldMasterIdLst>
  <p:sldIdLst>
    <p:sldId xmlns:r="http://schemas.openxmlformats.org/officeDocument/2006/relationships" id="256" r:id="Rbb76e4032ee84101"/>
    <p:sldId xmlns:r="http://schemas.openxmlformats.org/officeDocument/2006/relationships" id="257" r:id="Rbf923fa3e14e49ed"/>
    <p:sldId xmlns:r="http://schemas.openxmlformats.org/officeDocument/2006/relationships" id="258" r:id="Rfb73e404d7bf4cd4"/>
    <p:sldId xmlns:r="http://schemas.openxmlformats.org/officeDocument/2006/relationships" id="259" r:id="Rc39c3ff6923347bc"/>
    <p:sldId xmlns:r="http://schemas.openxmlformats.org/officeDocument/2006/relationships" id="260" r:id="R253b3d0a84044bd4"/>
    <p:sldId xmlns:r="http://schemas.openxmlformats.org/officeDocument/2006/relationships" id="261" r:id="Rdd782c3c68ed4569"/>
    <p:sldId xmlns:r="http://schemas.openxmlformats.org/officeDocument/2006/relationships" id="262" r:id="R34b0d46dafc2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6185ba195451c" /><Relationship Type="http://schemas.openxmlformats.org/officeDocument/2006/relationships/slide" Target="/ppt/slides/slide1.xml" Id="Rbb76e4032ee84101" /><Relationship Type="http://schemas.openxmlformats.org/officeDocument/2006/relationships/slide" Target="/ppt/slides/slide2.xml" Id="Rbf923fa3e14e49ed" /><Relationship Type="http://schemas.openxmlformats.org/officeDocument/2006/relationships/slide" Target="/ppt/slides/slide3.xml" Id="Rfb73e404d7bf4cd4" /><Relationship Type="http://schemas.openxmlformats.org/officeDocument/2006/relationships/slide" Target="/ppt/slides/slide4.xml" Id="Rc39c3ff6923347bc" /><Relationship Type="http://schemas.openxmlformats.org/officeDocument/2006/relationships/slide" Target="/ppt/slides/slide5.xml" Id="R253b3d0a84044bd4" /><Relationship Type="http://schemas.openxmlformats.org/officeDocument/2006/relationships/slide" Target="/ppt/slides/slide6.xml" Id="Rdd782c3c68ed4569" /><Relationship Type="http://schemas.openxmlformats.org/officeDocument/2006/relationships/slide" Target="/ppt/slides/slide7.xml" Id="R34b0d46dafc2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11bc937ec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e799effe641c3" /><Relationship Type="http://schemas.openxmlformats.org/officeDocument/2006/relationships/theme" Target="/ppt/slideMasters/theme/theme1.xml" Id="R55c6b11009be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e799effe6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df8cb463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4fe0a42c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aec32da3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798df067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89b4b992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d4d569cb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717d7f07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