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ea1379b17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dec6ff71d41ce"/>
  </p:sldMasterIdLst>
  <p:sldIdLst>
    <p:sldId xmlns:r="http://schemas.openxmlformats.org/officeDocument/2006/relationships" id="256" r:id="Rb4ce995bd20046fe"/>
    <p:sldId xmlns:r="http://schemas.openxmlformats.org/officeDocument/2006/relationships" id="257" r:id="R83eae2406ae249ab"/>
    <p:sldId xmlns:r="http://schemas.openxmlformats.org/officeDocument/2006/relationships" id="258" r:id="R056684e7998842dd"/>
    <p:sldId xmlns:r="http://schemas.openxmlformats.org/officeDocument/2006/relationships" id="259" r:id="R22b785711dad4ba5"/>
    <p:sldId xmlns:r="http://schemas.openxmlformats.org/officeDocument/2006/relationships" id="260" r:id="R2a08b0a33d544601"/>
    <p:sldId xmlns:r="http://schemas.openxmlformats.org/officeDocument/2006/relationships" id="261" r:id="Rbde5e47d7498402f"/>
    <p:sldId xmlns:r="http://schemas.openxmlformats.org/officeDocument/2006/relationships" id="262" r:id="Rdd524e7f07c6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dec6ff71d41ce" /><Relationship Type="http://schemas.openxmlformats.org/officeDocument/2006/relationships/slide" Target="/ppt/slides/slide1.xml" Id="Rb4ce995bd20046fe" /><Relationship Type="http://schemas.openxmlformats.org/officeDocument/2006/relationships/slide" Target="/ppt/slides/slide2.xml" Id="R83eae2406ae249ab" /><Relationship Type="http://schemas.openxmlformats.org/officeDocument/2006/relationships/slide" Target="/ppt/slides/slide3.xml" Id="R056684e7998842dd" /><Relationship Type="http://schemas.openxmlformats.org/officeDocument/2006/relationships/slide" Target="/ppt/slides/slide4.xml" Id="R22b785711dad4ba5" /><Relationship Type="http://schemas.openxmlformats.org/officeDocument/2006/relationships/slide" Target="/ppt/slides/slide5.xml" Id="R2a08b0a33d544601" /><Relationship Type="http://schemas.openxmlformats.org/officeDocument/2006/relationships/slide" Target="/ppt/slides/slide6.xml" Id="Rbde5e47d7498402f" /><Relationship Type="http://schemas.openxmlformats.org/officeDocument/2006/relationships/slide" Target="/ppt/slides/slide7.xml" Id="Rdd524e7f07c6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460cb1070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58f9de0734f2f" /><Relationship Type="http://schemas.openxmlformats.org/officeDocument/2006/relationships/theme" Target="/ppt/slideMasters/theme/theme1.xml" Id="R12b3754c6721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58f9de073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a6864a065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8eb7e9bfc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a3708c5b9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52b51d4ee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0594207c0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8ec1523cd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722809ed5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11 831 469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METTE-CHRISTIN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SVEIN-K GRØVDAL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OTTO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Solberg, Nordre Ringåsen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56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