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45ef1b339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feae0d747a4943"/>
  </p:sldMasterIdLst>
  <p:sldIdLst>
    <p:sldId xmlns:r="http://schemas.openxmlformats.org/officeDocument/2006/relationships" id="256" r:id="R2087eb8b12f64ab7"/>
    <p:sldId xmlns:r="http://schemas.openxmlformats.org/officeDocument/2006/relationships" id="257" r:id="Rf1177e2ce6164ecd"/>
    <p:sldId xmlns:r="http://schemas.openxmlformats.org/officeDocument/2006/relationships" id="258" r:id="R1825caf4fb194434"/>
    <p:sldId xmlns:r="http://schemas.openxmlformats.org/officeDocument/2006/relationships" id="259" r:id="R059bcf95bea14841"/>
    <p:sldId xmlns:r="http://schemas.openxmlformats.org/officeDocument/2006/relationships" id="260" r:id="R29695363c9fc426c"/>
    <p:sldId xmlns:r="http://schemas.openxmlformats.org/officeDocument/2006/relationships" id="261" r:id="R44a0b680e3bf44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eae0d747a4943" /><Relationship Type="http://schemas.openxmlformats.org/officeDocument/2006/relationships/slide" Target="/ppt/slides/slide1.xml" Id="R2087eb8b12f64ab7" /><Relationship Type="http://schemas.openxmlformats.org/officeDocument/2006/relationships/slide" Target="/ppt/slides/slide2.xml" Id="Rf1177e2ce6164ecd" /><Relationship Type="http://schemas.openxmlformats.org/officeDocument/2006/relationships/slide" Target="/ppt/slides/slide3.xml" Id="R1825caf4fb194434" /><Relationship Type="http://schemas.openxmlformats.org/officeDocument/2006/relationships/slide" Target="/ppt/slides/slide4.xml" Id="R059bcf95bea14841" /><Relationship Type="http://schemas.openxmlformats.org/officeDocument/2006/relationships/slide" Target="/ppt/slides/slide5.xml" Id="R29695363c9fc426c" /><Relationship Type="http://schemas.openxmlformats.org/officeDocument/2006/relationships/slide" Target="/ppt/slides/slide6.xml" Id="R44a0b680e3bf44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a7ba3ff5b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f9c2d572c470c" /><Relationship Type="http://schemas.openxmlformats.org/officeDocument/2006/relationships/theme" Target="/ppt/slideMasters/theme/theme1.xml" Id="R4908b45aff58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f9c2d572c47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6fa468456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7189d2c5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14fe59c8b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6a7cb4e714c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3c700923041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ca7522d0e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Solberg, Nordre Ringåsen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56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988 950 343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SVS HOLDING AS</a:t>
            </a:r>
          </a:p>
        </p:txBody>
      </p:sp>
    </p:spTree>
  </p:cSld>
  <p:clrMapOvr>
    <a:masterClrMapping xmlns:a="http://schemas.openxmlformats.org/drawingml/2006/main"/>
  </p:clrMapOvr>
</p:sld>
</file>