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191132b1c145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113c1a6d294fe0"/>
  </p:sldMasterIdLst>
  <p:sldIdLst>
    <p:sldId xmlns:r="http://schemas.openxmlformats.org/officeDocument/2006/relationships" id="256" r:id="Rff55b33c57b94733"/>
    <p:sldId xmlns:r="http://schemas.openxmlformats.org/officeDocument/2006/relationships" id="257" r:id="R9f60ae6c1fe74d35"/>
    <p:sldId xmlns:r="http://schemas.openxmlformats.org/officeDocument/2006/relationships" id="258" r:id="R7df976c556f74656"/>
    <p:sldId xmlns:r="http://schemas.openxmlformats.org/officeDocument/2006/relationships" id="259" r:id="R9f7cdaae08c844fc"/>
    <p:sldId xmlns:r="http://schemas.openxmlformats.org/officeDocument/2006/relationships" id="260" r:id="R6e645faa01a745b6"/>
    <p:sldId xmlns:r="http://schemas.openxmlformats.org/officeDocument/2006/relationships" id="261" r:id="Rdf4605ea4aeb42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113c1a6d294fe0" /><Relationship Type="http://schemas.openxmlformats.org/officeDocument/2006/relationships/slide" Target="/ppt/slides/slide1.xml" Id="Rff55b33c57b94733" /><Relationship Type="http://schemas.openxmlformats.org/officeDocument/2006/relationships/slide" Target="/ppt/slides/slide2.xml" Id="R9f60ae6c1fe74d35" /><Relationship Type="http://schemas.openxmlformats.org/officeDocument/2006/relationships/slide" Target="/ppt/slides/slide3.xml" Id="R7df976c556f74656" /><Relationship Type="http://schemas.openxmlformats.org/officeDocument/2006/relationships/slide" Target="/ppt/slides/slide4.xml" Id="R9f7cdaae08c844fc" /><Relationship Type="http://schemas.openxmlformats.org/officeDocument/2006/relationships/slide" Target="/ppt/slides/slide5.xml" Id="R6e645faa01a745b6" /><Relationship Type="http://schemas.openxmlformats.org/officeDocument/2006/relationships/slide" Target="/ppt/slides/slide6.xml" Id="Rdf4605ea4aeb42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d4eb72e11c45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78a11f71b74dc2" /><Relationship Type="http://schemas.openxmlformats.org/officeDocument/2006/relationships/theme" Target="/ppt/slideMasters/theme/theme1.xml" Id="R19e1eab0bde14b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78a11f71b74d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90f37b0ed4e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2a3012ade40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e6ddabe9d40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364c6183049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58464808c643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7c11d6cc54e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NPH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NPH INVEST AS ble etablert [år] og holder til i Torød.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512 985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3 036 455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3 053 091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Nestvikveien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3135 Torød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988 948 063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NPH INVEST AS</a:t>
            </a:r>
          </a:p>
        </p:txBody>
      </p:sp>
    </p:spTree>
  </p:cSld>
  <p:clrMapOvr>
    <a:masterClrMapping xmlns:a="http://schemas.openxmlformats.org/drawingml/2006/main"/>
  </p:clrMapOvr>
</p:sld>
</file>