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eb754dd05f4b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967d05c6b8410d"/>
  </p:sldMasterIdLst>
  <p:sldIdLst>
    <p:sldId xmlns:r="http://schemas.openxmlformats.org/officeDocument/2006/relationships" id="256" r:id="R75a384d43de84174"/>
    <p:sldId xmlns:r="http://schemas.openxmlformats.org/officeDocument/2006/relationships" id="257" r:id="Rd3e3ca2a881e4d32"/>
    <p:sldId xmlns:r="http://schemas.openxmlformats.org/officeDocument/2006/relationships" id="258" r:id="Rd83a1c7749a84217"/>
    <p:sldId xmlns:r="http://schemas.openxmlformats.org/officeDocument/2006/relationships" id="259" r:id="R3d4c732eeeb644d1"/>
    <p:sldId xmlns:r="http://schemas.openxmlformats.org/officeDocument/2006/relationships" id="260" r:id="R98c9ca3b65324945"/>
    <p:sldId xmlns:r="http://schemas.openxmlformats.org/officeDocument/2006/relationships" id="261" r:id="R95a5f1e1d9884ea9"/>
    <p:sldId xmlns:r="http://schemas.openxmlformats.org/officeDocument/2006/relationships" id="262" r:id="Rc5ec4c20672e46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67d05c6b8410d" /><Relationship Type="http://schemas.openxmlformats.org/officeDocument/2006/relationships/slide" Target="/ppt/slides/slide1.xml" Id="R75a384d43de84174" /><Relationship Type="http://schemas.openxmlformats.org/officeDocument/2006/relationships/slide" Target="/ppt/slides/slide2.xml" Id="Rd3e3ca2a881e4d32" /><Relationship Type="http://schemas.openxmlformats.org/officeDocument/2006/relationships/slide" Target="/ppt/slides/slide3.xml" Id="Rd83a1c7749a84217" /><Relationship Type="http://schemas.openxmlformats.org/officeDocument/2006/relationships/slide" Target="/ppt/slides/slide4.xml" Id="R3d4c732eeeb644d1" /><Relationship Type="http://schemas.openxmlformats.org/officeDocument/2006/relationships/slide" Target="/ppt/slides/slide5.xml" Id="R98c9ca3b65324945" /><Relationship Type="http://schemas.openxmlformats.org/officeDocument/2006/relationships/slide" Target="/ppt/slides/slide6.xml" Id="R95a5f1e1d9884ea9" /><Relationship Type="http://schemas.openxmlformats.org/officeDocument/2006/relationships/slide" Target="/ppt/slides/slide7.xml" Id="Rc5ec4c20672e46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b41dec6ba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10f3ffd584cc7" /><Relationship Type="http://schemas.openxmlformats.org/officeDocument/2006/relationships/theme" Target="/ppt/slideMasters/theme/theme1.xml" Id="R034cebae1f5444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e10f3ffd584c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3f870d49f4b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6ffeef79740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2fc30bf1c41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4bc9e91154c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aa89a78484e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a73565cea48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b49c12bdc46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ANAKENA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ANAKENA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9 428 212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9 737 405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BREIBY IVER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988 943 894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ANAKENA AS</a:t>
            </a:r>
          </a:p>
        </p:txBody>
      </p:sp>
    </p:spTree>
  </p:cSld>
  <p:clrMapOvr>
    <a:masterClrMapping xmlns:a="http://schemas.openxmlformats.org/drawingml/2006/main"/>
  </p:clrMapOvr>
</p:sld>
</file>