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5259bb50b51490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48d903ec3154ed2"/>
  </p:sldMasterIdLst>
  <p:sldIdLst>
    <p:sldId xmlns:r="http://schemas.openxmlformats.org/officeDocument/2006/relationships" id="256" r:id="R559063d93105437c"/>
    <p:sldId xmlns:r="http://schemas.openxmlformats.org/officeDocument/2006/relationships" id="257" r:id="Re1924e4bcd8e48c0"/>
    <p:sldId xmlns:r="http://schemas.openxmlformats.org/officeDocument/2006/relationships" id="258" r:id="R48a935e99112482c"/>
    <p:sldId xmlns:r="http://schemas.openxmlformats.org/officeDocument/2006/relationships" id="259" r:id="R9ec7c72999d844b8"/>
    <p:sldId xmlns:r="http://schemas.openxmlformats.org/officeDocument/2006/relationships" id="260" r:id="Rcf563b87d1854506"/>
    <p:sldId xmlns:r="http://schemas.openxmlformats.org/officeDocument/2006/relationships" id="261" r:id="R6c140d029ee344a8"/>
    <p:sldId xmlns:r="http://schemas.openxmlformats.org/officeDocument/2006/relationships" id="262" r:id="R68f18c64d7c2432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48d903ec3154ed2" /><Relationship Type="http://schemas.openxmlformats.org/officeDocument/2006/relationships/slide" Target="/ppt/slides/slide1.xml" Id="R559063d93105437c" /><Relationship Type="http://schemas.openxmlformats.org/officeDocument/2006/relationships/slide" Target="/ppt/slides/slide2.xml" Id="Re1924e4bcd8e48c0" /><Relationship Type="http://schemas.openxmlformats.org/officeDocument/2006/relationships/slide" Target="/ppt/slides/slide3.xml" Id="R48a935e99112482c" /><Relationship Type="http://schemas.openxmlformats.org/officeDocument/2006/relationships/slide" Target="/ppt/slides/slide4.xml" Id="R9ec7c72999d844b8" /><Relationship Type="http://schemas.openxmlformats.org/officeDocument/2006/relationships/slide" Target="/ppt/slides/slide5.xml" Id="Rcf563b87d1854506" /><Relationship Type="http://schemas.openxmlformats.org/officeDocument/2006/relationships/slide" Target="/ppt/slides/slide6.xml" Id="R6c140d029ee344a8" /><Relationship Type="http://schemas.openxmlformats.org/officeDocument/2006/relationships/slide" Target="/ppt/slides/slide7.xml" Id="R68f18c64d7c2432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e93986d105e4fc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22559f5eaf43b7" /><Relationship Type="http://schemas.openxmlformats.org/officeDocument/2006/relationships/theme" Target="/ppt/slideMasters/theme/theme1.xml" Id="Rae1944f96c374d1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622559f5eaf43b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ef0c3838a54fa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48c0afeba84f3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fb9cdc81d94e8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69152eeed2459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aa72e663d44ac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e06917f9024a4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d3977fdf924e2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SEKLA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SEKLA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SEKLA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SEKLA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SEKLA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SEKLA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93 600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−528 378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18 219 094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145 586 454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160 269 133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SEKLA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FLÅTTEN SVEIN ARNE  –  83,3 %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FLÅTTEN SVEIN ARNE  –  16,7 %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SEKLA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Skaustranda 71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3209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988 939 978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SEKLA AS</a:t>
            </a:r>
          </a:p>
        </p:txBody>
      </p:sp>
    </p:spTree>
  </p:cSld>
  <p:clrMapOvr>
    <a:masterClrMapping xmlns:a="http://schemas.openxmlformats.org/drawingml/2006/main"/>
  </p:clrMapOvr>
</p:sld>
</file>