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b70c429f3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293610d81a4518"/>
  </p:sldMasterIdLst>
  <p:sldIdLst>
    <p:sldId xmlns:r="http://schemas.openxmlformats.org/officeDocument/2006/relationships" id="256" r:id="Rd25637541dd94b87"/>
    <p:sldId xmlns:r="http://schemas.openxmlformats.org/officeDocument/2006/relationships" id="257" r:id="R7f83186ee2fa41f6"/>
    <p:sldId xmlns:r="http://schemas.openxmlformats.org/officeDocument/2006/relationships" id="258" r:id="Raad8685e33844b2b"/>
    <p:sldId xmlns:r="http://schemas.openxmlformats.org/officeDocument/2006/relationships" id="259" r:id="Rcf14a3edbed24ad8"/>
    <p:sldId xmlns:r="http://schemas.openxmlformats.org/officeDocument/2006/relationships" id="260" r:id="Rce5e7e4a75164663"/>
    <p:sldId xmlns:r="http://schemas.openxmlformats.org/officeDocument/2006/relationships" id="261" r:id="R3b7fea4cd0f7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93610d81a4518" /><Relationship Type="http://schemas.openxmlformats.org/officeDocument/2006/relationships/slide" Target="/ppt/slides/slide1.xml" Id="Rd25637541dd94b87" /><Relationship Type="http://schemas.openxmlformats.org/officeDocument/2006/relationships/slide" Target="/ppt/slides/slide2.xml" Id="R7f83186ee2fa41f6" /><Relationship Type="http://schemas.openxmlformats.org/officeDocument/2006/relationships/slide" Target="/ppt/slides/slide3.xml" Id="Raad8685e33844b2b" /><Relationship Type="http://schemas.openxmlformats.org/officeDocument/2006/relationships/slide" Target="/ppt/slides/slide4.xml" Id="Rcf14a3edbed24ad8" /><Relationship Type="http://schemas.openxmlformats.org/officeDocument/2006/relationships/slide" Target="/ppt/slides/slide5.xml" Id="Rce5e7e4a75164663" /><Relationship Type="http://schemas.openxmlformats.org/officeDocument/2006/relationships/slide" Target="/ppt/slides/slide6.xml" Id="R3b7fea4cd0f7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c16de98bb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d3b66d0fa4038" /><Relationship Type="http://schemas.openxmlformats.org/officeDocument/2006/relationships/theme" Target="/ppt/slideMasters/theme/theme1.xml" Id="R0181bae828a0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ad3b66d0fa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b80fba015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0f46f90b5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c884516b9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2aaa2010f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bea53c8b54b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e40343d0544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SEKLA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Skaustranda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988 939 978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