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9c2958dfd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6831e528a4658"/>
  </p:sldMasterIdLst>
  <p:sldIdLst>
    <p:sldId xmlns:r="http://schemas.openxmlformats.org/officeDocument/2006/relationships" id="256" r:id="Rf21a9782115747df"/>
    <p:sldId xmlns:r="http://schemas.openxmlformats.org/officeDocument/2006/relationships" id="257" r:id="Rdd382737417043f9"/>
    <p:sldId xmlns:r="http://schemas.openxmlformats.org/officeDocument/2006/relationships" id="258" r:id="R882681e114df4f8f"/>
    <p:sldId xmlns:r="http://schemas.openxmlformats.org/officeDocument/2006/relationships" id="259" r:id="Ra6744060fc344752"/>
    <p:sldId xmlns:r="http://schemas.openxmlformats.org/officeDocument/2006/relationships" id="260" r:id="R2014484137ef4db1"/>
    <p:sldId xmlns:r="http://schemas.openxmlformats.org/officeDocument/2006/relationships" id="261" r:id="Re8df11898aca4aaa"/>
    <p:sldId xmlns:r="http://schemas.openxmlformats.org/officeDocument/2006/relationships" id="262" r:id="R17cf12eedde1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6831e528a4658" /><Relationship Type="http://schemas.openxmlformats.org/officeDocument/2006/relationships/slide" Target="/ppt/slides/slide1.xml" Id="Rf21a9782115747df" /><Relationship Type="http://schemas.openxmlformats.org/officeDocument/2006/relationships/slide" Target="/ppt/slides/slide2.xml" Id="Rdd382737417043f9" /><Relationship Type="http://schemas.openxmlformats.org/officeDocument/2006/relationships/slide" Target="/ppt/slides/slide3.xml" Id="R882681e114df4f8f" /><Relationship Type="http://schemas.openxmlformats.org/officeDocument/2006/relationships/slide" Target="/ppt/slides/slide4.xml" Id="Ra6744060fc344752" /><Relationship Type="http://schemas.openxmlformats.org/officeDocument/2006/relationships/slide" Target="/ppt/slides/slide5.xml" Id="R2014484137ef4db1" /><Relationship Type="http://schemas.openxmlformats.org/officeDocument/2006/relationships/slide" Target="/ppt/slides/slide6.xml" Id="Re8df11898aca4aaa" /><Relationship Type="http://schemas.openxmlformats.org/officeDocument/2006/relationships/slide" Target="/ppt/slides/slide7.xml" Id="R17cf12eedde1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f18fa4471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b99d632914ec1" /><Relationship Type="http://schemas.openxmlformats.org/officeDocument/2006/relationships/theme" Target="/ppt/slideMasters/theme/theme1.xml" Id="R3a223178b87f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b99d63291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32e272c49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edfe245a3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55cc5de6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d27c10312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038da5324e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b426df5c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3553b0ea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SELJORD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Rekåvegen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