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2699d9608444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e497095f694acf"/>
  </p:sldMasterIdLst>
  <p:sldIdLst>
    <p:sldId xmlns:r="http://schemas.openxmlformats.org/officeDocument/2006/relationships" id="256" r:id="R81dd9ea9ee1e41b0"/>
    <p:sldId xmlns:r="http://schemas.openxmlformats.org/officeDocument/2006/relationships" id="257" r:id="R546f15359f084937"/>
    <p:sldId xmlns:r="http://schemas.openxmlformats.org/officeDocument/2006/relationships" id="258" r:id="R9678132996d04b0e"/>
    <p:sldId xmlns:r="http://schemas.openxmlformats.org/officeDocument/2006/relationships" id="259" r:id="R74a81ede4ceb4ed0"/>
    <p:sldId xmlns:r="http://schemas.openxmlformats.org/officeDocument/2006/relationships" id="260" r:id="R4bbec55f3b114bad"/>
    <p:sldId xmlns:r="http://schemas.openxmlformats.org/officeDocument/2006/relationships" id="261" r:id="Rf2282ec81b6d46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e497095f694acf" /><Relationship Type="http://schemas.openxmlformats.org/officeDocument/2006/relationships/slide" Target="/ppt/slides/slide1.xml" Id="R81dd9ea9ee1e41b0" /><Relationship Type="http://schemas.openxmlformats.org/officeDocument/2006/relationships/slide" Target="/ppt/slides/slide2.xml" Id="R546f15359f084937" /><Relationship Type="http://schemas.openxmlformats.org/officeDocument/2006/relationships/slide" Target="/ppt/slides/slide3.xml" Id="R9678132996d04b0e" /><Relationship Type="http://schemas.openxmlformats.org/officeDocument/2006/relationships/slide" Target="/ppt/slides/slide4.xml" Id="R74a81ede4ceb4ed0" /><Relationship Type="http://schemas.openxmlformats.org/officeDocument/2006/relationships/slide" Target="/ppt/slides/slide5.xml" Id="R4bbec55f3b114bad" /><Relationship Type="http://schemas.openxmlformats.org/officeDocument/2006/relationships/slide" Target="/ppt/slides/slide6.xml" Id="Rf2282ec81b6d46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be65f0f4484b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2a77c61ae447d" /><Relationship Type="http://schemas.openxmlformats.org/officeDocument/2006/relationships/theme" Target="/ppt/slideMasters/theme/theme1.xml" Id="Ra22ab8c4685e44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72a77c61ae44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20727f3c544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9843392bd40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5305d1f2c42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83eed0a954e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977da634643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e1fa6f7be4c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SELJORD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SELJORD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SELJORD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SELJORD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SELJORD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SELJORD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Rekåvegen 143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3677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988 932 205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SELJORD HOLDING AS</a:t>
            </a:r>
          </a:p>
        </p:txBody>
      </p:sp>
    </p:spTree>
  </p:cSld>
  <p:clrMapOvr>
    <a:masterClrMapping xmlns:a="http://schemas.openxmlformats.org/drawingml/2006/main"/>
  </p:clrMapOvr>
</p:sld>
</file>