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237ff51d024f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623e6e43484ed0"/>
  </p:sldMasterIdLst>
  <p:sldIdLst>
    <p:sldId xmlns:r="http://schemas.openxmlformats.org/officeDocument/2006/relationships" id="256" r:id="Ra2bf163a5c8e46d2"/>
    <p:sldId xmlns:r="http://schemas.openxmlformats.org/officeDocument/2006/relationships" id="257" r:id="Refcdf45b804c4af6"/>
    <p:sldId xmlns:r="http://schemas.openxmlformats.org/officeDocument/2006/relationships" id="258" r:id="R0a0bcafaf2174dc7"/>
    <p:sldId xmlns:r="http://schemas.openxmlformats.org/officeDocument/2006/relationships" id="259" r:id="Rae0749321cc14f64"/>
    <p:sldId xmlns:r="http://schemas.openxmlformats.org/officeDocument/2006/relationships" id="260" r:id="R5c7cb2084c994aef"/>
    <p:sldId xmlns:r="http://schemas.openxmlformats.org/officeDocument/2006/relationships" id="261" r:id="Re613b5c3c4b345eb"/>
    <p:sldId xmlns:r="http://schemas.openxmlformats.org/officeDocument/2006/relationships" id="262" r:id="R62595edd48be43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23e6e43484ed0" /><Relationship Type="http://schemas.openxmlformats.org/officeDocument/2006/relationships/slide" Target="/ppt/slides/slide1.xml" Id="Ra2bf163a5c8e46d2" /><Relationship Type="http://schemas.openxmlformats.org/officeDocument/2006/relationships/slide" Target="/ppt/slides/slide2.xml" Id="Refcdf45b804c4af6" /><Relationship Type="http://schemas.openxmlformats.org/officeDocument/2006/relationships/slide" Target="/ppt/slides/slide3.xml" Id="R0a0bcafaf2174dc7" /><Relationship Type="http://schemas.openxmlformats.org/officeDocument/2006/relationships/slide" Target="/ppt/slides/slide4.xml" Id="Rae0749321cc14f64" /><Relationship Type="http://schemas.openxmlformats.org/officeDocument/2006/relationships/slide" Target="/ppt/slides/slide5.xml" Id="R5c7cb2084c994aef" /><Relationship Type="http://schemas.openxmlformats.org/officeDocument/2006/relationships/slide" Target="/ppt/slides/slide6.xml" Id="Re613b5c3c4b345eb" /><Relationship Type="http://schemas.openxmlformats.org/officeDocument/2006/relationships/slide" Target="/ppt/slides/slide7.xml" Id="R62595edd48be43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777a0e2fb44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a28b564644a6c" /><Relationship Type="http://schemas.openxmlformats.org/officeDocument/2006/relationships/theme" Target="/ppt/slideMasters/theme/theme1.xml" Id="R193cb371555546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da28b564644a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3f28839754b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bb6972d2a4e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64a12723a4c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6b97533854c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59ff8f4694f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c4f2b40db4c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ef1548b1543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KULINGEN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28 784 876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116 612 339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117 546 867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EGIL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KARL ANDREAS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SVEIN KOLØEN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KOLØEN JUSTINE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