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0e6e3b7ad445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06c33a21894a5c"/>
  </p:sldMasterIdLst>
  <p:sldIdLst>
    <p:sldId xmlns:r="http://schemas.openxmlformats.org/officeDocument/2006/relationships" id="256" r:id="R8017294e968f4c69"/>
    <p:sldId xmlns:r="http://schemas.openxmlformats.org/officeDocument/2006/relationships" id="257" r:id="R961d49520aac453e"/>
    <p:sldId xmlns:r="http://schemas.openxmlformats.org/officeDocument/2006/relationships" id="258" r:id="R302fd9f553f74c03"/>
    <p:sldId xmlns:r="http://schemas.openxmlformats.org/officeDocument/2006/relationships" id="259" r:id="Re7d137929ddf4123"/>
    <p:sldId xmlns:r="http://schemas.openxmlformats.org/officeDocument/2006/relationships" id="260" r:id="R90dd3413c9fb4741"/>
    <p:sldId xmlns:r="http://schemas.openxmlformats.org/officeDocument/2006/relationships" id="261" r:id="R3c577c96d43d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6c33a21894a5c" /><Relationship Type="http://schemas.openxmlformats.org/officeDocument/2006/relationships/slide" Target="/ppt/slides/slide1.xml" Id="R8017294e968f4c69" /><Relationship Type="http://schemas.openxmlformats.org/officeDocument/2006/relationships/slide" Target="/ppt/slides/slide2.xml" Id="R961d49520aac453e" /><Relationship Type="http://schemas.openxmlformats.org/officeDocument/2006/relationships/slide" Target="/ppt/slides/slide3.xml" Id="R302fd9f553f74c03" /><Relationship Type="http://schemas.openxmlformats.org/officeDocument/2006/relationships/slide" Target="/ppt/slides/slide4.xml" Id="Re7d137929ddf4123" /><Relationship Type="http://schemas.openxmlformats.org/officeDocument/2006/relationships/slide" Target="/ppt/slides/slide5.xml" Id="R90dd3413c9fb4741" /><Relationship Type="http://schemas.openxmlformats.org/officeDocument/2006/relationships/slide" Target="/ppt/slides/slide6.xml" Id="R3c577c96d43d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86a67987d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9c29f6fc24a13" /><Relationship Type="http://schemas.openxmlformats.org/officeDocument/2006/relationships/theme" Target="/ppt/slideMasters/theme/theme1.xml" Id="R0c8fd276c3214e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29c29f6fc2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b9e04416849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b39af738b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3a6f10969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a74b2b62b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1ca3f348647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ad2fb9506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