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b96fcacd4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97e1fcd344c99"/>
  </p:sldMasterIdLst>
  <p:sldIdLst>
    <p:sldId xmlns:r="http://schemas.openxmlformats.org/officeDocument/2006/relationships" id="256" r:id="Ra6bfc40496f04387"/>
    <p:sldId xmlns:r="http://schemas.openxmlformats.org/officeDocument/2006/relationships" id="257" r:id="R2ea165a9d12a4321"/>
    <p:sldId xmlns:r="http://schemas.openxmlformats.org/officeDocument/2006/relationships" id="258" r:id="Re033dea7a806447e"/>
    <p:sldId xmlns:r="http://schemas.openxmlformats.org/officeDocument/2006/relationships" id="259" r:id="R72cc5257bac04911"/>
    <p:sldId xmlns:r="http://schemas.openxmlformats.org/officeDocument/2006/relationships" id="260" r:id="Rb28042e4079845d5"/>
    <p:sldId xmlns:r="http://schemas.openxmlformats.org/officeDocument/2006/relationships" id="261" r:id="Ra0217ee637b0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97e1fcd344c99" /><Relationship Type="http://schemas.openxmlformats.org/officeDocument/2006/relationships/slide" Target="/ppt/slides/slide1.xml" Id="Ra6bfc40496f04387" /><Relationship Type="http://schemas.openxmlformats.org/officeDocument/2006/relationships/slide" Target="/ppt/slides/slide2.xml" Id="R2ea165a9d12a4321" /><Relationship Type="http://schemas.openxmlformats.org/officeDocument/2006/relationships/slide" Target="/ppt/slides/slide3.xml" Id="Re033dea7a806447e" /><Relationship Type="http://schemas.openxmlformats.org/officeDocument/2006/relationships/slide" Target="/ppt/slides/slide4.xml" Id="R72cc5257bac04911" /><Relationship Type="http://schemas.openxmlformats.org/officeDocument/2006/relationships/slide" Target="/ppt/slides/slide5.xml" Id="Rb28042e4079845d5" /><Relationship Type="http://schemas.openxmlformats.org/officeDocument/2006/relationships/slide" Target="/ppt/slides/slide6.xml" Id="Ra0217ee637b0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0b902e383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11b0e47144d26" /><Relationship Type="http://schemas.openxmlformats.org/officeDocument/2006/relationships/theme" Target="/ppt/slideMasters/theme/theme1.xml" Id="R1ccc0c975f7d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11b0e4714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f0e6b2cc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db102ed2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05629324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36c8f12e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4b70f259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d7791b98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GARDSENDEN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GARDSENDEN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61 011 528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Havnavegen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