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e3d715334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c95e1ac034a16"/>
  </p:sldMasterIdLst>
  <p:sldIdLst>
    <p:sldId xmlns:r="http://schemas.openxmlformats.org/officeDocument/2006/relationships" id="256" r:id="Rec058c146b014e95"/>
    <p:sldId xmlns:r="http://schemas.openxmlformats.org/officeDocument/2006/relationships" id="257" r:id="Rad4454ee047e425f"/>
    <p:sldId xmlns:r="http://schemas.openxmlformats.org/officeDocument/2006/relationships" id="258" r:id="R1e32c0f97eff4eea"/>
    <p:sldId xmlns:r="http://schemas.openxmlformats.org/officeDocument/2006/relationships" id="259" r:id="R20b279a11cde4865"/>
    <p:sldId xmlns:r="http://schemas.openxmlformats.org/officeDocument/2006/relationships" id="260" r:id="R0ef4466da34d4412"/>
    <p:sldId xmlns:r="http://schemas.openxmlformats.org/officeDocument/2006/relationships" id="261" r:id="R6d48a5f2a0b54c8a"/>
    <p:sldId xmlns:r="http://schemas.openxmlformats.org/officeDocument/2006/relationships" id="262" r:id="Re304ffa50bb5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c95e1ac034a16" /><Relationship Type="http://schemas.openxmlformats.org/officeDocument/2006/relationships/slide" Target="/ppt/slides/slide1.xml" Id="Rec058c146b014e95" /><Relationship Type="http://schemas.openxmlformats.org/officeDocument/2006/relationships/slide" Target="/ppt/slides/slide2.xml" Id="Rad4454ee047e425f" /><Relationship Type="http://schemas.openxmlformats.org/officeDocument/2006/relationships/slide" Target="/ppt/slides/slide3.xml" Id="R1e32c0f97eff4eea" /><Relationship Type="http://schemas.openxmlformats.org/officeDocument/2006/relationships/slide" Target="/ppt/slides/slide4.xml" Id="R20b279a11cde4865" /><Relationship Type="http://schemas.openxmlformats.org/officeDocument/2006/relationships/slide" Target="/ppt/slides/slide5.xml" Id="R0ef4466da34d4412" /><Relationship Type="http://schemas.openxmlformats.org/officeDocument/2006/relationships/slide" Target="/ppt/slides/slide6.xml" Id="R6d48a5f2a0b54c8a" /><Relationship Type="http://schemas.openxmlformats.org/officeDocument/2006/relationships/slide" Target="/ppt/slides/slide7.xml" Id="Re304ffa50bb5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ad0b53a86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cf98aaa4046da" /><Relationship Type="http://schemas.openxmlformats.org/officeDocument/2006/relationships/theme" Target="/ppt/slideMasters/theme/theme1.xml" Id="R5b7fdf361a0e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cf98aaa40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1681f551a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6f2b7325c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43612ab9d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35c0ea3c9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3dfdb0876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fd0102e3842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3c8784637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DIRECTMARKETING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36 137 904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82 858 190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540 967 112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545 385 484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LANGTVEDT KARLSEN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KARI-ANNE LIEN KARLSEN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