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1b745e63ca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c72818194a42f1"/>
  </p:sldMasterIdLst>
  <p:sldIdLst>
    <p:sldId xmlns:r="http://schemas.openxmlformats.org/officeDocument/2006/relationships" id="256" r:id="R8025fccba8d54114"/>
    <p:sldId xmlns:r="http://schemas.openxmlformats.org/officeDocument/2006/relationships" id="257" r:id="Re935e434d96d46d6"/>
    <p:sldId xmlns:r="http://schemas.openxmlformats.org/officeDocument/2006/relationships" id="258" r:id="R37b1f7d64d394955"/>
    <p:sldId xmlns:r="http://schemas.openxmlformats.org/officeDocument/2006/relationships" id="259" r:id="R371bc918e64c481d"/>
    <p:sldId xmlns:r="http://schemas.openxmlformats.org/officeDocument/2006/relationships" id="260" r:id="R850fdc3152a444cc"/>
    <p:sldId xmlns:r="http://schemas.openxmlformats.org/officeDocument/2006/relationships" id="261" r:id="R38b8ef96abd14f9b"/>
    <p:sldId xmlns:r="http://schemas.openxmlformats.org/officeDocument/2006/relationships" id="262" r:id="Raae270bed13f41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72818194a42f1" /><Relationship Type="http://schemas.openxmlformats.org/officeDocument/2006/relationships/slide" Target="/ppt/slides/slide1.xml" Id="R8025fccba8d54114" /><Relationship Type="http://schemas.openxmlformats.org/officeDocument/2006/relationships/slide" Target="/ppt/slides/slide2.xml" Id="Re935e434d96d46d6" /><Relationship Type="http://schemas.openxmlformats.org/officeDocument/2006/relationships/slide" Target="/ppt/slides/slide3.xml" Id="R37b1f7d64d394955" /><Relationship Type="http://schemas.openxmlformats.org/officeDocument/2006/relationships/slide" Target="/ppt/slides/slide4.xml" Id="R371bc918e64c481d" /><Relationship Type="http://schemas.openxmlformats.org/officeDocument/2006/relationships/slide" Target="/ppt/slides/slide5.xml" Id="R850fdc3152a444cc" /><Relationship Type="http://schemas.openxmlformats.org/officeDocument/2006/relationships/slide" Target="/ppt/slides/slide6.xml" Id="R38b8ef96abd14f9b" /><Relationship Type="http://schemas.openxmlformats.org/officeDocument/2006/relationships/slide" Target="/ppt/slides/slide7.xml" Id="Raae270bed13f41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d4393d3be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e4d5ebf8547a3" /><Relationship Type="http://schemas.openxmlformats.org/officeDocument/2006/relationships/theme" Target="/ppt/slideMasters/theme/theme1.xml" Id="R79c906d7415b42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ae4d5ebf85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58d4b97a544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4e04984de4c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d3d69e8eb4c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96f91dcb049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4a9a335ac4e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45dfa04fc4d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3a894f687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HYDALEN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6 407 537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38 984 796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46 311 431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TRULS AUGUST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Truls A Christensen, Fredriksborgveien 19C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HYDALEN AS</a:t>
            </a:r>
          </a:p>
        </p:txBody>
      </p:sp>
    </p:spTree>
  </p:cSld>
  <p:clrMapOvr>
    <a:masterClrMapping xmlns:a="http://schemas.openxmlformats.org/drawingml/2006/main"/>
  </p:clrMapOvr>
</p:sld>
</file>