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4d4dbe693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5b72bad4b4fe1"/>
  </p:sldMasterIdLst>
  <p:sldIdLst>
    <p:sldId xmlns:r="http://schemas.openxmlformats.org/officeDocument/2006/relationships" id="256" r:id="R266fdba6ca7244c3"/>
    <p:sldId xmlns:r="http://schemas.openxmlformats.org/officeDocument/2006/relationships" id="257" r:id="R6e4b63dc521449fb"/>
    <p:sldId xmlns:r="http://schemas.openxmlformats.org/officeDocument/2006/relationships" id="258" r:id="R1e945d40f40047f2"/>
    <p:sldId xmlns:r="http://schemas.openxmlformats.org/officeDocument/2006/relationships" id="259" r:id="Ra6e39bb2b14349ce"/>
    <p:sldId xmlns:r="http://schemas.openxmlformats.org/officeDocument/2006/relationships" id="260" r:id="R20e493189aeb4cc8"/>
    <p:sldId xmlns:r="http://schemas.openxmlformats.org/officeDocument/2006/relationships" id="261" r:id="Rd2af2be2830641f2"/>
    <p:sldId xmlns:r="http://schemas.openxmlformats.org/officeDocument/2006/relationships" id="262" r:id="Rab7a0f51e35b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5b72bad4b4fe1" /><Relationship Type="http://schemas.openxmlformats.org/officeDocument/2006/relationships/slide" Target="/ppt/slides/slide1.xml" Id="R266fdba6ca7244c3" /><Relationship Type="http://schemas.openxmlformats.org/officeDocument/2006/relationships/slide" Target="/ppt/slides/slide2.xml" Id="R6e4b63dc521449fb" /><Relationship Type="http://schemas.openxmlformats.org/officeDocument/2006/relationships/slide" Target="/ppt/slides/slide3.xml" Id="R1e945d40f40047f2" /><Relationship Type="http://schemas.openxmlformats.org/officeDocument/2006/relationships/slide" Target="/ppt/slides/slide4.xml" Id="Ra6e39bb2b14349ce" /><Relationship Type="http://schemas.openxmlformats.org/officeDocument/2006/relationships/slide" Target="/ppt/slides/slide5.xml" Id="R20e493189aeb4cc8" /><Relationship Type="http://schemas.openxmlformats.org/officeDocument/2006/relationships/slide" Target="/ppt/slides/slide6.xml" Id="Rd2af2be2830641f2" /><Relationship Type="http://schemas.openxmlformats.org/officeDocument/2006/relationships/slide" Target="/ppt/slides/slide7.xml" Id="Rab7a0f51e35b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3209984f3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1ce8866b7417e" /><Relationship Type="http://schemas.openxmlformats.org/officeDocument/2006/relationships/theme" Target="/ppt/slideMasters/theme/theme1.xml" Id="R642c7c50ce38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1ce8866b7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fb31cf62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a1aed251a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21bfca328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ee301350b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bc2d7041844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e1df5a72f4c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fbbd2c1c2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KVISVIK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KVISVIK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60 224 855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 KVISVIK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Puls Eiendom AS, 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halstein@pulseiendom.no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KVISVIK HOLDING AS</a:t>
            </a:r>
          </a:p>
        </p:txBody>
      </p:sp>
    </p:spTree>
  </p:cSld>
  <p:clrMapOvr>
    <a:masterClrMapping xmlns:a="http://schemas.openxmlformats.org/drawingml/2006/main"/>
  </p:clrMapOvr>
</p:sld>
</file>