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b6e785266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e4a6334d249e3"/>
  </p:sldMasterIdLst>
  <p:sldIdLst>
    <p:sldId xmlns:r="http://schemas.openxmlformats.org/officeDocument/2006/relationships" id="256" r:id="R64ab7c8f5b5442b0"/>
    <p:sldId xmlns:r="http://schemas.openxmlformats.org/officeDocument/2006/relationships" id="257" r:id="Rf923633d54ef4511"/>
    <p:sldId xmlns:r="http://schemas.openxmlformats.org/officeDocument/2006/relationships" id="258" r:id="Ra30fb35342e6475a"/>
    <p:sldId xmlns:r="http://schemas.openxmlformats.org/officeDocument/2006/relationships" id="259" r:id="Ra05a49d23d3942ba"/>
    <p:sldId xmlns:r="http://schemas.openxmlformats.org/officeDocument/2006/relationships" id="260" r:id="Ra3b274544a294ec6"/>
    <p:sldId xmlns:r="http://schemas.openxmlformats.org/officeDocument/2006/relationships" id="261" r:id="R0ed5b995b82b4a31"/>
    <p:sldId xmlns:r="http://schemas.openxmlformats.org/officeDocument/2006/relationships" id="262" r:id="R59463df03817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e4a6334d249e3" /><Relationship Type="http://schemas.openxmlformats.org/officeDocument/2006/relationships/slide" Target="/ppt/slides/slide1.xml" Id="R64ab7c8f5b5442b0" /><Relationship Type="http://schemas.openxmlformats.org/officeDocument/2006/relationships/slide" Target="/ppt/slides/slide2.xml" Id="Rf923633d54ef4511" /><Relationship Type="http://schemas.openxmlformats.org/officeDocument/2006/relationships/slide" Target="/ppt/slides/slide3.xml" Id="Ra30fb35342e6475a" /><Relationship Type="http://schemas.openxmlformats.org/officeDocument/2006/relationships/slide" Target="/ppt/slides/slide4.xml" Id="Ra05a49d23d3942ba" /><Relationship Type="http://schemas.openxmlformats.org/officeDocument/2006/relationships/slide" Target="/ppt/slides/slide5.xml" Id="Ra3b274544a294ec6" /><Relationship Type="http://schemas.openxmlformats.org/officeDocument/2006/relationships/slide" Target="/ppt/slides/slide6.xml" Id="R0ed5b995b82b4a31" /><Relationship Type="http://schemas.openxmlformats.org/officeDocument/2006/relationships/slide" Target="/ppt/slides/slide7.xml" Id="R59463df03817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f7414326c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c11faf604613" /><Relationship Type="http://schemas.openxmlformats.org/officeDocument/2006/relationships/theme" Target="/ppt/slideMasters/theme/theme1.xml" Id="Rfba7986a2609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0c11faf60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d764f31f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97dc9aac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f3e5060e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b480a6d0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12c098e4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fa116357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1f960376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HOLMBERGET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RAMO HOLMBERGET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INGE HOLMBERGET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Søyseths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