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f9434ce50ac424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99463947edb4250"/>
  </p:sldMasterIdLst>
  <p:sldIdLst>
    <p:sldId xmlns:r="http://schemas.openxmlformats.org/officeDocument/2006/relationships" id="256" r:id="R39c44d80eff1439e"/>
    <p:sldId xmlns:r="http://schemas.openxmlformats.org/officeDocument/2006/relationships" id="257" r:id="R6bec536158b54c05"/>
    <p:sldId xmlns:r="http://schemas.openxmlformats.org/officeDocument/2006/relationships" id="258" r:id="R18c9ee7283204a6c"/>
    <p:sldId xmlns:r="http://schemas.openxmlformats.org/officeDocument/2006/relationships" id="259" r:id="R7a262d7ae5d84f51"/>
    <p:sldId xmlns:r="http://schemas.openxmlformats.org/officeDocument/2006/relationships" id="260" r:id="R18ee3481538349a0"/>
    <p:sldId xmlns:r="http://schemas.openxmlformats.org/officeDocument/2006/relationships" id="261" r:id="Radb477d6d0fa4793"/>
    <p:sldId xmlns:r="http://schemas.openxmlformats.org/officeDocument/2006/relationships" id="262" r:id="R1716372711104f4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9463947edb4250" /><Relationship Type="http://schemas.openxmlformats.org/officeDocument/2006/relationships/slide" Target="/ppt/slides/slide1.xml" Id="R39c44d80eff1439e" /><Relationship Type="http://schemas.openxmlformats.org/officeDocument/2006/relationships/slide" Target="/ppt/slides/slide2.xml" Id="R6bec536158b54c05" /><Relationship Type="http://schemas.openxmlformats.org/officeDocument/2006/relationships/slide" Target="/ppt/slides/slide3.xml" Id="R18c9ee7283204a6c" /><Relationship Type="http://schemas.openxmlformats.org/officeDocument/2006/relationships/slide" Target="/ppt/slides/slide4.xml" Id="R7a262d7ae5d84f51" /><Relationship Type="http://schemas.openxmlformats.org/officeDocument/2006/relationships/slide" Target="/ppt/slides/slide5.xml" Id="R18ee3481538349a0" /><Relationship Type="http://schemas.openxmlformats.org/officeDocument/2006/relationships/slide" Target="/ppt/slides/slide6.xml" Id="Radb477d6d0fa4793" /><Relationship Type="http://schemas.openxmlformats.org/officeDocument/2006/relationships/slide" Target="/ppt/slides/slide7.xml" Id="R1716372711104f4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c197f71253417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f64b542c9843cd" /><Relationship Type="http://schemas.openxmlformats.org/officeDocument/2006/relationships/theme" Target="/ppt/slideMasters/theme/theme1.xml" Id="R6fbc426ef29a418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9f64b542c9843c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4ffee5acc4432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0e7366ea2a4d2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175a3d702c433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6133f7dc394a5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75f63dd2ec4d7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bc9d2bbdb94e6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783a22a3ce443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HASA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HASA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HASA HOLDING AS ble etablert [år] og holder til i Lunner.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HASA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HASA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HASA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−167 331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910 910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12 469 698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12 469 698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HASA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 JOHAN HANSEN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HASA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Chris J Hansen, Lunnerkollen 45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2730 Lunner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988 922 374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HASA HOLDING AS</a:t>
            </a:r>
          </a:p>
        </p:txBody>
      </p:sp>
    </p:spTree>
  </p:cSld>
  <p:clrMapOvr>
    <a:masterClrMapping xmlns:a="http://schemas.openxmlformats.org/drawingml/2006/main"/>
  </p:clrMapOvr>
</p:sld>
</file>