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2319fe4f3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b59bbe3974689"/>
  </p:sldMasterIdLst>
  <p:sldIdLst>
    <p:sldId xmlns:r="http://schemas.openxmlformats.org/officeDocument/2006/relationships" id="256" r:id="Rf8cc7d2892b64562"/>
    <p:sldId xmlns:r="http://schemas.openxmlformats.org/officeDocument/2006/relationships" id="257" r:id="R0ad69bc7494b45d0"/>
    <p:sldId xmlns:r="http://schemas.openxmlformats.org/officeDocument/2006/relationships" id="258" r:id="Rc8f638173ea24080"/>
    <p:sldId xmlns:r="http://schemas.openxmlformats.org/officeDocument/2006/relationships" id="259" r:id="Rb65500bb5872452a"/>
    <p:sldId xmlns:r="http://schemas.openxmlformats.org/officeDocument/2006/relationships" id="260" r:id="Reb79e5471ce141f0"/>
    <p:sldId xmlns:r="http://schemas.openxmlformats.org/officeDocument/2006/relationships" id="261" r:id="Ra2063e8944274352"/>
    <p:sldId xmlns:r="http://schemas.openxmlformats.org/officeDocument/2006/relationships" id="262" r:id="Rf8679eb83c87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b59bbe3974689" /><Relationship Type="http://schemas.openxmlformats.org/officeDocument/2006/relationships/slide" Target="/ppt/slides/slide1.xml" Id="Rf8cc7d2892b64562" /><Relationship Type="http://schemas.openxmlformats.org/officeDocument/2006/relationships/slide" Target="/ppt/slides/slide2.xml" Id="R0ad69bc7494b45d0" /><Relationship Type="http://schemas.openxmlformats.org/officeDocument/2006/relationships/slide" Target="/ppt/slides/slide3.xml" Id="Rc8f638173ea24080" /><Relationship Type="http://schemas.openxmlformats.org/officeDocument/2006/relationships/slide" Target="/ppt/slides/slide4.xml" Id="Rb65500bb5872452a" /><Relationship Type="http://schemas.openxmlformats.org/officeDocument/2006/relationships/slide" Target="/ppt/slides/slide5.xml" Id="Reb79e5471ce141f0" /><Relationship Type="http://schemas.openxmlformats.org/officeDocument/2006/relationships/slide" Target="/ppt/slides/slide6.xml" Id="Ra2063e8944274352" /><Relationship Type="http://schemas.openxmlformats.org/officeDocument/2006/relationships/slide" Target="/ppt/slides/slide7.xml" Id="Rf8679eb83c87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c29dfdb25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928142a4f4220" /><Relationship Type="http://schemas.openxmlformats.org/officeDocument/2006/relationships/theme" Target="/ppt/slideMasters/theme/theme1.xml" Id="R79e431b91b09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928142a4f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cfc28c8cc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b85e95c08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6992b7a76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93990006446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4415bf3f441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035eb924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239f7ca42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&amp;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6 840 344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MAGNAR ØVERLIER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M Øverlier, Gammevegen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988 922 358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