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4ae9f1864141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7a62bb63114905"/>
  </p:sldMasterIdLst>
  <p:sldIdLst>
    <p:sldId xmlns:r="http://schemas.openxmlformats.org/officeDocument/2006/relationships" id="256" r:id="R47799fb8f0f34a79"/>
    <p:sldId xmlns:r="http://schemas.openxmlformats.org/officeDocument/2006/relationships" id="257" r:id="Ra1e25f8bfc6940f9"/>
    <p:sldId xmlns:r="http://schemas.openxmlformats.org/officeDocument/2006/relationships" id="258" r:id="R9083076566da467e"/>
    <p:sldId xmlns:r="http://schemas.openxmlformats.org/officeDocument/2006/relationships" id="259" r:id="R829b8db661564769"/>
    <p:sldId xmlns:r="http://schemas.openxmlformats.org/officeDocument/2006/relationships" id="260" r:id="R7fbcff03e7404927"/>
    <p:sldId xmlns:r="http://schemas.openxmlformats.org/officeDocument/2006/relationships" id="261" r:id="R586c4f61f2a34b26"/>
    <p:sldId xmlns:r="http://schemas.openxmlformats.org/officeDocument/2006/relationships" id="262" r:id="R4d622a1f33de46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7a62bb63114905" /><Relationship Type="http://schemas.openxmlformats.org/officeDocument/2006/relationships/slide" Target="/ppt/slides/slide1.xml" Id="R47799fb8f0f34a79" /><Relationship Type="http://schemas.openxmlformats.org/officeDocument/2006/relationships/slide" Target="/ppt/slides/slide2.xml" Id="Ra1e25f8bfc6940f9" /><Relationship Type="http://schemas.openxmlformats.org/officeDocument/2006/relationships/slide" Target="/ppt/slides/slide3.xml" Id="R9083076566da467e" /><Relationship Type="http://schemas.openxmlformats.org/officeDocument/2006/relationships/slide" Target="/ppt/slides/slide4.xml" Id="R829b8db661564769" /><Relationship Type="http://schemas.openxmlformats.org/officeDocument/2006/relationships/slide" Target="/ppt/slides/slide5.xml" Id="R7fbcff03e7404927" /><Relationship Type="http://schemas.openxmlformats.org/officeDocument/2006/relationships/slide" Target="/ppt/slides/slide6.xml" Id="R586c4f61f2a34b26" /><Relationship Type="http://schemas.openxmlformats.org/officeDocument/2006/relationships/slide" Target="/ppt/slides/slide7.xml" Id="R4d622a1f33de46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8cd8bc1ff948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34204bd4e4cc3" /><Relationship Type="http://schemas.openxmlformats.org/officeDocument/2006/relationships/theme" Target="/ppt/slideMasters/theme/theme1.xml" Id="R2d5c8baa9b9741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c34204bd4e4c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184cc515d46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04b41715a4c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154dad9f54b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1415524eb46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c778860b24c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96439c83847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04a26332544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AMALIE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−160 156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6 481 733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48 032 032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68 319 440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NÆSHEIM RANDI ANITA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988 915 394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