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8fa873e55045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ebdb38479848b1"/>
  </p:sldMasterIdLst>
  <p:sldIdLst>
    <p:sldId xmlns:r="http://schemas.openxmlformats.org/officeDocument/2006/relationships" id="256" r:id="Rd923d23e9e6e4efa"/>
    <p:sldId xmlns:r="http://schemas.openxmlformats.org/officeDocument/2006/relationships" id="257" r:id="R722c0025cd09447a"/>
    <p:sldId xmlns:r="http://schemas.openxmlformats.org/officeDocument/2006/relationships" id="258" r:id="Re726ee75984e4092"/>
    <p:sldId xmlns:r="http://schemas.openxmlformats.org/officeDocument/2006/relationships" id="259" r:id="R8a503e706b58478b"/>
    <p:sldId xmlns:r="http://schemas.openxmlformats.org/officeDocument/2006/relationships" id="260" r:id="R9fee1475bff34625"/>
    <p:sldId xmlns:r="http://schemas.openxmlformats.org/officeDocument/2006/relationships" id="261" r:id="R1ff3d03ec13f42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ebdb38479848b1" /><Relationship Type="http://schemas.openxmlformats.org/officeDocument/2006/relationships/slide" Target="/ppt/slides/slide1.xml" Id="Rd923d23e9e6e4efa" /><Relationship Type="http://schemas.openxmlformats.org/officeDocument/2006/relationships/slide" Target="/ppt/slides/slide2.xml" Id="R722c0025cd09447a" /><Relationship Type="http://schemas.openxmlformats.org/officeDocument/2006/relationships/slide" Target="/ppt/slides/slide3.xml" Id="Re726ee75984e4092" /><Relationship Type="http://schemas.openxmlformats.org/officeDocument/2006/relationships/slide" Target="/ppt/slides/slide4.xml" Id="R8a503e706b58478b" /><Relationship Type="http://schemas.openxmlformats.org/officeDocument/2006/relationships/slide" Target="/ppt/slides/slide5.xml" Id="R9fee1475bff34625" /><Relationship Type="http://schemas.openxmlformats.org/officeDocument/2006/relationships/slide" Target="/ppt/slides/slide6.xml" Id="R1ff3d03ec13f42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f16c7d411347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a15498dab484a" /><Relationship Type="http://schemas.openxmlformats.org/officeDocument/2006/relationships/theme" Target="/ppt/slideMasters/theme/theme1.xml" Id="Rdfb460521fbe4e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fa15498dab48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2105609b047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f2025fd8f43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7e7db5f2a4f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4c15278f149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3aae359af4a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8ed76874243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AMALIE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NRP Business Management AS, Drammensveien 88B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81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988 915 394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AMALIE INVEST AS</a:t>
            </a:r>
          </a:p>
        </p:txBody>
      </p:sp>
    </p:spTree>
  </p:cSld>
  <p:clrMapOvr>
    <a:masterClrMapping xmlns:a="http://schemas.openxmlformats.org/drawingml/2006/main"/>
  </p:clrMapOvr>
</p:sld>
</file>