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90e40b5f3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54c2f372e46bd"/>
  </p:sldMasterIdLst>
  <p:sldIdLst>
    <p:sldId xmlns:r="http://schemas.openxmlformats.org/officeDocument/2006/relationships" id="256" r:id="R9ec59982ee114da6"/>
    <p:sldId xmlns:r="http://schemas.openxmlformats.org/officeDocument/2006/relationships" id="257" r:id="R935e161c2cd54296"/>
    <p:sldId xmlns:r="http://schemas.openxmlformats.org/officeDocument/2006/relationships" id="258" r:id="R23539723bf754069"/>
    <p:sldId xmlns:r="http://schemas.openxmlformats.org/officeDocument/2006/relationships" id="259" r:id="R72147446fb0845a3"/>
    <p:sldId xmlns:r="http://schemas.openxmlformats.org/officeDocument/2006/relationships" id="260" r:id="R2f83b7c886724fda"/>
    <p:sldId xmlns:r="http://schemas.openxmlformats.org/officeDocument/2006/relationships" id="261" r:id="Rbc85979a943f4787"/>
    <p:sldId xmlns:r="http://schemas.openxmlformats.org/officeDocument/2006/relationships" id="262" r:id="R7095dc513a47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54c2f372e46bd" /><Relationship Type="http://schemas.openxmlformats.org/officeDocument/2006/relationships/slide" Target="/ppt/slides/slide1.xml" Id="R9ec59982ee114da6" /><Relationship Type="http://schemas.openxmlformats.org/officeDocument/2006/relationships/slide" Target="/ppt/slides/slide2.xml" Id="R935e161c2cd54296" /><Relationship Type="http://schemas.openxmlformats.org/officeDocument/2006/relationships/slide" Target="/ppt/slides/slide3.xml" Id="R23539723bf754069" /><Relationship Type="http://schemas.openxmlformats.org/officeDocument/2006/relationships/slide" Target="/ppt/slides/slide4.xml" Id="R72147446fb0845a3" /><Relationship Type="http://schemas.openxmlformats.org/officeDocument/2006/relationships/slide" Target="/ppt/slides/slide5.xml" Id="R2f83b7c886724fda" /><Relationship Type="http://schemas.openxmlformats.org/officeDocument/2006/relationships/slide" Target="/ppt/slides/slide6.xml" Id="Rbc85979a943f4787" /><Relationship Type="http://schemas.openxmlformats.org/officeDocument/2006/relationships/slide" Target="/ppt/slides/slide7.xml" Id="R7095dc513a47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376bfc26f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16948d50d42bc" /><Relationship Type="http://schemas.openxmlformats.org/officeDocument/2006/relationships/theme" Target="/ppt/slideMasters/theme/theme1.xml" Id="Rc2a87ca3d15643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316948d50d42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01a000ee6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0e8a452c9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bf51ba9f4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a27ad859647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8c7ab4148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08e0e7301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7063c95e7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2 615 187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04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