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0f2755adda48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e04285d97d49d0"/>
  </p:sldMasterIdLst>
  <p:sldIdLst>
    <p:sldId xmlns:r="http://schemas.openxmlformats.org/officeDocument/2006/relationships" id="256" r:id="Rc86630d4aaad4f87"/>
    <p:sldId xmlns:r="http://schemas.openxmlformats.org/officeDocument/2006/relationships" id="257" r:id="R0452890dae9e425c"/>
    <p:sldId xmlns:r="http://schemas.openxmlformats.org/officeDocument/2006/relationships" id="258" r:id="Rad8d335baa7d4dd8"/>
    <p:sldId xmlns:r="http://schemas.openxmlformats.org/officeDocument/2006/relationships" id="259" r:id="Rfb80622103ca4c29"/>
    <p:sldId xmlns:r="http://schemas.openxmlformats.org/officeDocument/2006/relationships" id="260" r:id="Rdaabf671d03143b1"/>
    <p:sldId xmlns:r="http://schemas.openxmlformats.org/officeDocument/2006/relationships" id="261" r:id="R97c0cdba28c0473d"/>
    <p:sldId xmlns:r="http://schemas.openxmlformats.org/officeDocument/2006/relationships" id="262" r:id="R92b1127f0a8141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e04285d97d49d0" /><Relationship Type="http://schemas.openxmlformats.org/officeDocument/2006/relationships/slide" Target="/ppt/slides/slide1.xml" Id="Rc86630d4aaad4f87" /><Relationship Type="http://schemas.openxmlformats.org/officeDocument/2006/relationships/slide" Target="/ppt/slides/slide2.xml" Id="R0452890dae9e425c" /><Relationship Type="http://schemas.openxmlformats.org/officeDocument/2006/relationships/slide" Target="/ppt/slides/slide3.xml" Id="Rad8d335baa7d4dd8" /><Relationship Type="http://schemas.openxmlformats.org/officeDocument/2006/relationships/slide" Target="/ppt/slides/slide4.xml" Id="Rfb80622103ca4c29" /><Relationship Type="http://schemas.openxmlformats.org/officeDocument/2006/relationships/slide" Target="/ppt/slides/slide5.xml" Id="Rdaabf671d03143b1" /><Relationship Type="http://schemas.openxmlformats.org/officeDocument/2006/relationships/slide" Target="/ppt/slides/slide6.xml" Id="R97c0cdba28c0473d" /><Relationship Type="http://schemas.openxmlformats.org/officeDocument/2006/relationships/slide" Target="/ppt/slides/slide7.xml" Id="R92b1127f0a8141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b5bc1284a49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7eb3bae984c2b" /><Relationship Type="http://schemas.openxmlformats.org/officeDocument/2006/relationships/theme" Target="/ppt/slideMasters/theme/theme1.xml" Id="R480ea6e54d7a42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e7eb3bae984c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745d8779d46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5b6e88a3543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f5b79338942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c6becd1d74b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c6252920845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2173f5f924e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54b42cbce4b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NILSONS REVISJONSKONTOR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NILSONS REVISJONSKONTOR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8 004 696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331 150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5 129 703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 BÅRD AXEL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RINGVOLD CAMILLA NILSON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 STEINAR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11 25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post@nilsonsrevisjon.no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