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aa6fda7d9e4b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316c17fa5f4089"/>
  </p:sldMasterIdLst>
  <p:sldIdLst>
    <p:sldId xmlns:r="http://schemas.openxmlformats.org/officeDocument/2006/relationships" id="256" r:id="Rc15f785470f94579"/>
    <p:sldId xmlns:r="http://schemas.openxmlformats.org/officeDocument/2006/relationships" id="257" r:id="Re7821eb54bc84658"/>
    <p:sldId xmlns:r="http://schemas.openxmlformats.org/officeDocument/2006/relationships" id="258" r:id="R7932d20e41274982"/>
    <p:sldId xmlns:r="http://schemas.openxmlformats.org/officeDocument/2006/relationships" id="259" r:id="R63289bee10f04655"/>
    <p:sldId xmlns:r="http://schemas.openxmlformats.org/officeDocument/2006/relationships" id="260" r:id="R9872afe6902f4a5c"/>
    <p:sldId xmlns:r="http://schemas.openxmlformats.org/officeDocument/2006/relationships" id="261" r:id="Rcf040bd97e3843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316c17fa5f4089" /><Relationship Type="http://schemas.openxmlformats.org/officeDocument/2006/relationships/slide" Target="/ppt/slides/slide1.xml" Id="Rc15f785470f94579" /><Relationship Type="http://schemas.openxmlformats.org/officeDocument/2006/relationships/slide" Target="/ppt/slides/slide2.xml" Id="Re7821eb54bc84658" /><Relationship Type="http://schemas.openxmlformats.org/officeDocument/2006/relationships/slide" Target="/ppt/slides/slide3.xml" Id="R7932d20e41274982" /><Relationship Type="http://schemas.openxmlformats.org/officeDocument/2006/relationships/slide" Target="/ppt/slides/slide4.xml" Id="R63289bee10f04655" /><Relationship Type="http://schemas.openxmlformats.org/officeDocument/2006/relationships/slide" Target="/ppt/slides/slide5.xml" Id="R9872afe6902f4a5c" /><Relationship Type="http://schemas.openxmlformats.org/officeDocument/2006/relationships/slide" Target="/ppt/slides/slide6.xml" Id="Rcf040bd97e3843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a1cda9930947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bf7bf417443f4" /><Relationship Type="http://schemas.openxmlformats.org/officeDocument/2006/relationships/theme" Target="/ppt/slideMasters/theme/theme1.xml" Id="R29f3d63bb52141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6bf7bf417443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a2b52f4f849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bbc0e413548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8c3d3418540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7991876d747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6a347aef24b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300fc9f3b4c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NILSONS REVISJONSKONTOR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11 25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post@nilsonsrevisjon.no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