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28f42ea6d047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3670942e334c9a"/>
  </p:sldMasterIdLst>
  <p:sldIdLst>
    <p:sldId xmlns:r="http://schemas.openxmlformats.org/officeDocument/2006/relationships" id="256" r:id="Ree5a9c206c064633"/>
    <p:sldId xmlns:r="http://schemas.openxmlformats.org/officeDocument/2006/relationships" id="257" r:id="R5a9f7971f3b94550"/>
    <p:sldId xmlns:r="http://schemas.openxmlformats.org/officeDocument/2006/relationships" id="258" r:id="R4e99080f3304438b"/>
    <p:sldId xmlns:r="http://schemas.openxmlformats.org/officeDocument/2006/relationships" id="259" r:id="R57b1ec85839f4b55"/>
    <p:sldId xmlns:r="http://schemas.openxmlformats.org/officeDocument/2006/relationships" id="260" r:id="R82b45f1dc7964340"/>
    <p:sldId xmlns:r="http://schemas.openxmlformats.org/officeDocument/2006/relationships" id="261" r:id="Ref2fb2b6b9dd495e"/>
    <p:sldId xmlns:r="http://schemas.openxmlformats.org/officeDocument/2006/relationships" id="262" r:id="R33c1e1b2c68e4f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3670942e334c9a" /><Relationship Type="http://schemas.openxmlformats.org/officeDocument/2006/relationships/slide" Target="/ppt/slides/slide1.xml" Id="Ree5a9c206c064633" /><Relationship Type="http://schemas.openxmlformats.org/officeDocument/2006/relationships/slide" Target="/ppt/slides/slide2.xml" Id="R5a9f7971f3b94550" /><Relationship Type="http://schemas.openxmlformats.org/officeDocument/2006/relationships/slide" Target="/ppt/slides/slide3.xml" Id="R4e99080f3304438b" /><Relationship Type="http://schemas.openxmlformats.org/officeDocument/2006/relationships/slide" Target="/ppt/slides/slide4.xml" Id="R57b1ec85839f4b55" /><Relationship Type="http://schemas.openxmlformats.org/officeDocument/2006/relationships/slide" Target="/ppt/slides/slide5.xml" Id="R82b45f1dc7964340" /><Relationship Type="http://schemas.openxmlformats.org/officeDocument/2006/relationships/slide" Target="/ppt/slides/slide6.xml" Id="Ref2fb2b6b9dd495e" /><Relationship Type="http://schemas.openxmlformats.org/officeDocument/2006/relationships/slide" Target="/ppt/slides/slide7.xml" Id="R33c1e1b2c68e4f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a256e86df146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c7cf28bbe4032" /><Relationship Type="http://schemas.openxmlformats.org/officeDocument/2006/relationships/theme" Target="/ppt/slideMasters/theme/theme1.xml" Id="R7f88b196a5914c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4c7cf28bbe40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e8029868943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8da90f0e748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062cb8a8c4e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4bb468bac41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0f64e8eed40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931b3fb2841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89e3f6c0845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F-HOLDING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240 862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15 925 626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21 525 626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HOFSTAD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988 912 913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