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36f9e6dd7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f8d7150434e0f"/>
  </p:sldMasterIdLst>
  <p:sldIdLst>
    <p:sldId xmlns:r="http://schemas.openxmlformats.org/officeDocument/2006/relationships" id="256" r:id="R0eeb55cdee1d4bd6"/>
    <p:sldId xmlns:r="http://schemas.openxmlformats.org/officeDocument/2006/relationships" id="257" r:id="R42abb0c86a604adb"/>
    <p:sldId xmlns:r="http://schemas.openxmlformats.org/officeDocument/2006/relationships" id="258" r:id="R6b058d25b1cb4139"/>
    <p:sldId xmlns:r="http://schemas.openxmlformats.org/officeDocument/2006/relationships" id="259" r:id="Rfa83a8c853f04a69"/>
    <p:sldId xmlns:r="http://schemas.openxmlformats.org/officeDocument/2006/relationships" id="260" r:id="R4c4bbb49c2d04584"/>
    <p:sldId xmlns:r="http://schemas.openxmlformats.org/officeDocument/2006/relationships" id="261" r:id="R1307c328dd28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f8d7150434e0f" /><Relationship Type="http://schemas.openxmlformats.org/officeDocument/2006/relationships/slide" Target="/ppt/slides/slide1.xml" Id="R0eeb55cdee1d4bd6" /><Relationship Type="http://schemas.openxmlformats.org/officeDocument/2006/relationships/slide" Target="/ppt/slides/slide2.xml" Id="R42abb0c86a604adb" /><Relationship Type="http://schemas.openxmlformats.org/officeDocument/2006/relationships/slide" Target="/ppt/slides/slide3.xml" Id="R6b058d25b1cb4139" /><Relationship Type="http://schemas.openxmlformats.org/officeDocument/2006/relationships/slide" Target="/ppt/slides/slide4.xml" Id="Rfa83a8c853f04a69" /><Relationship Type="http://schemas.openxmlformats.org/officeDocument/2006/relationships/slide" Target="/ppt/slides/slide5.xml" Id="R4c4bbb49c2d04584" /><Relationship Type="http://schemas.openxmlformats.org/officeDocument/2006/relationships/slide" Target="/ppt/slides/slide6.xml" Id="R1307c328dd28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b5bfd7359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b6f2d13749ff" /><Relationship Type="http://schemas.openxmlformats.org/officeDocument/2006/relationships/theme" Target="/ppt/slideMasters/theme/theme1.xml" Id="R2be25cfc57a943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0b6f2d137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9f55221b7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1d0179d8e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3d38dcaf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9d88b9283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5fe188004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bf5f51ede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