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1ee183c0e14d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06c9bc4a1f4a6f"/>
  </p:sldMasterIdLst>
  <p:sldIdLst>
    <p:sldId xmlns:r="http://schemas.openxmlformats.org/officeDocument/2006/relationships" id="256" r:id="R04df415d82e6417b"/>
    <p:sldId xmlns:r="http://schemas.openxmlformats.org/officeDocument/2006/relationships" id="257" r:id="R30b208284b0c4a8e"/>
    <p:sldId xmlns:r="http://schemas.openxmlformats.org/officeDocument/2006/relationships" id="258" r:id="R086391330ff44abe"/>
    <p:sldId xmlns:r="http://schemas.openxmlformats.org/officeDocument/2006/relationships" id="259" r:id="R154a1bbc4227456f"/>
    <p:sldId xmlns:r="http://schemas.openxmlformats.org/officeDocument/2006/relationships" id="260" r:id="Rbdb75c519131418a"/>
    <p:sldId xmlns:r="http://schemas.openxmlformats.org/officeDocument/2006/relationships" id="261" r:id="R5362b63f6a544cd8"/>
    <p:sldId xmlns:r="http://schemas.openxmlformats.org/officeDocument/2006/relationships" id="262" r:id="Rf1b865184d5e44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06c9bc4a1f4a6f" /><Relationship Type="http://schemas.openxmlformats.org/officeDocument/2006/relationships/slide" Target="/ppt/slides/slide1.xml" Id="R04df415d82e6417b" /><Relationship Type="http://schemas.openxmlformats.org/officeDocument/2006/relationships/slide" Target="/ppt/slides/slide2.xml" Id="R30b208284b0c4a8e" /><Relationship Type="http://schemas.openxmlformats.org/officeDocument/2006/relationships/slide" Target="/ppt/slides/slide3.xml" Id="R086391330ff44abe" /><Relationship Type="http://schemas.openxmlformats.org/officeDocument/2006/relationships/slide" Target="/ppt/slides/slide4.xml" Id="R154a1bbc4227456f" /><Relationship Type="http://schemas.openxmlformats.org/officeDocument/2006/relationships/slide" Target="/ppt/slides/slide5.xml" Id="Rbdb75c519131418a" /><Relationship Type="http://schemas.openxmlformats.org/officeDocument/2006/relationships/slide" Target="/ppt/slides/slide6.xml" Id="R5362b63f6a544cd8" /><Relationship Type="http://schemas.openxmlformats.org/officeDocument/2006/relationships/slide" Target="/ppt/slides/slide7.xml" Id="Rf1b865184d5e44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61d35ea4d440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5498e9b3b4350" /><Relationship Type="http://schemas.openxmlformats.org/officeDocument/2006/relationships/theme" Target="/ppt/slideMasters/theme/theme1.xml" Id="R192f6ef52ad247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a5498e9b3b43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3ca0a74a346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af5bcd79943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b6917ad6c46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cd862244349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b5ade0e9a45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1ff38158e47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b716a33cf45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INNIDIMMAN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INNIDIMMAN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6 384 939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33 109 767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33 726 156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SÆVIK VEGARD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vegard@havila.no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988 907 596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