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734456266046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d42798b6c84b00"/>
  </p:sldMasterIdLst>
  <p:sldIdLst>
    <p:sldId xmlns:r="http://schemas.openxmlformats.org/officeDocument/2006/relationships" id="256" r:id="R7112c93986cc435f"/>
    <p:sldId xmlns:r="http://schemas.openxmlformats.org/officeDocument/2006/relationships" id="257" r:id="R971db8913ac3419c"/>
    <p:sldId xmlns:r="http://schemas.openxmlformats.org/officeDocument/2006/relationships" id="258" r:id="Rc290c92e82ba4aff"/>
    <p:sldId xmlns:r="http://schemas.openxmlformats.org/officeDocument/2006/relationships" id="259" r:id="R282c0ae991ef4894"/>
    <p:sldId xmlns:r="http://schemas.openxmlformats.org/officeDocument/2006/relationships" id="260" r:id="Rf789e4df91f64f83"/>
    <p:sldId xmlns:r="http://schemas.openxmlformats.org/officeDocument/2006/relationships" id="261" r:id="R50a8f662a54d4db3"/>
    <p:sldId xmlns:r="http://schemas.openxmlformats.org/officeDocument/2006/relationships" id="262" r:id="R00831829ec3040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42798b6c84b00" /><Relationship Type="http://schemas.openxmlformats.org/officeDocument/2006/relationships/slide" Target="/ppt/slides/slide1.xml" Id="R7112c93986cc435f" /><Relationship Type="http://schemas.openxmlformats.org/officeDocument/2006/relationships/slide" Target="/ppt/slides/slide2.xml" Id="R971db8913ac3419c" /><Relationship Type="http://schemas.openxmlformats.org/officeDocument/2006/relationships/slide" Target="/ppt/slides/slide3.xml" Id="Rc290c92e82ba4aff" /><Relationship Type="http://schemas.openxmlformats.org/officeDocument/2006/relationships/slide" Target="/ppt/slides/slide4.xml" Id="R282c0ae991ef4894" /><Relationship Type="http://schemas.openxmlformats.org/officeDocument/2006/relationships/slide" Target="/ppt/slides/slide5.xml" Id="Rf789e4df91f64f83" /><Relationship Type="http://schemas.openxmlformats.org/officeDocument/2006/relationships/slide" Target="/ppt/slides/slide6.xml" Id="R50a8f662a54d4db3" /><Relationship Type="http://schemas.openxmlformats.org/officeDocument/2006/relationships/slide" Target="/ppt/slides/slide7.xml" Id="R00831829ec3040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46b13ea004b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d174766e74fc2" /><Relationship Type="http://schemas.openxmlformats.org/officeDocument/2006/relationships/theme" Target="/ppt/slideMasters/theme/theme1.xml" Id="Rc3d9499a56a342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9d174766e74f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7d7856a4946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28a432eb848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7524f231e4c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bfdf31cb144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560ab1b1a42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97059b9a248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c6a7470494b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GARDO INVEST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12 644 726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12 646 520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HÅGENSEN DAG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Vaterlands gate 38F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14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988 906 255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