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3a6d33135c45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e9b51cbbcb46f0"/>
  </p:sldMasterIdLst>
  <p:sldIdLst>
    <p:sldId xmlns:r="http://schemas.openxmlformats.org/officeDocument/2006/relationships" id="256" r:id="R6a1e12cdd45d4cde"/>
    <p:sldId xmlns:r="http://schemas.openxmlformats.org/officeDocument/2006/relationships" id="257" r:id="R8033f9ce451b43c7"/>
    <p:sldId xmlns:r="http://schemas.openxmlformats.org/officeDocument/2006/relationships" id="258" r:id="Raf2c1eec6d274872"/>
    <p:sldId xmlns:r="http://schemas.openxmlformats.org/officeDocument/2006/relationships" id="259" r:id="R7f039e51e2904fdb"/>
    <p:sldId xmlns:r="http://schemas.openxmlformats.org/officeDocument/2006/relationships" id="260" r:id="R5aad23ec7357462c"/>
    <p:sldId xmlns:r="http://schemas.openxmlformats.org/officeDocument/2006/relationships" id="261" r:id="Rb5cf1ac3188a4e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e9b51cbbcb46f0" /><Relationship Type="http://schemas.openxmlformats.org/officeDocument/2006/relationships/slide" Target="/ppt/slides/slide1.xml" Id="R6a1e12cdd45d4cde" /><Relationship Type="http://schemas.openxmlformats.org/officeDocument/2006/relationships/slide" Target="/ppt/slides/slide2.xml" Id="R8033f9ce451b43c7" /><Relationship Type="http://schemas.openxmlformats.org/officeDocument/2006/relationships/slide" Target="/ppt/slides/slide3.xml" Id="Raf2c1eec6d274872" /><Relationship Type="http://schemas.openxmlformats.org/officeDocument/2006/relationships/slide" Target="/ppt/slides/slide4.xml" Id="R7f039e51e2904fdb" /><Relationship Type="http://schemas.openxmlformats.org/officeDocument/2006/relationships/slide" Target="/ppt/slides/slide5.xml" Id="R5aad23ec7357462c" /><Relationship Type="http://schemas.openxmlformats.org/officeDocument/2006/relationships/slide" Target="/ppt/slides/slide6.xml" Id="Rb5cf1ac3188a4e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f18eb1518246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879e337674e7f" /><Relationship Type="http://schemas.openxmlformats.org/officeDocument/2006/relationships/theme" Target="/ppt/slideMasters/theme/theme1.xml" Id="R0b4d9c6579e246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2879e337674e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66baaece84d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86c570e9540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5e254a6a64b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762a554d04c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41799ba724f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bea87abc646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GARDO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Vaterlands gate 38F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3970 Langesund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14 03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988 906 255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GARDO INVEST AS</a:t>
            </a:r>
          </a:p>
        </p:txBody>
      </p:sp>
    </p:spTree>
  </p:cSld>
  <p:clrMapOvr>
    <a:masterClrMapping xmlns:a="http://schemas.openxmlformats.org/drawingml/2006/main"/>
  </p:clrMapOvr>
</p:sld>
</file>