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8f59fbd97f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74b91ff734ff5"/>
  </p:sldMasterIdLst>
  <p:sldIdLst>
    <p:sldId xmlns:r="http://schemas.openxmlformats.org/officeDocument/2006/relationships" id="256" r:id="R824371737d0b4ebf"/>
    <p:sldId xmlns:r="http://schemas.openxmlformats.org/officeDocument/2006/relationships" id="257" r:id="R0cf3ef69dd0e49cb"/>
    <p:sldId xmlns:r="http://schemas.openxmlformats.org/officeDocument/2006/relationships" id="258" r:id="R0bcf7f81db234678"/>
    <p:sldId xmlns:r="http://schemas.openxmlformats.org/officeDocument/2006/relationships" id="259" r:id="R8c09b4f767c54a73"/>
    <p:sldId xmlns:r="http://schemas.openxmlformats.org/officeDocument/2006/relationships" id="260" r:id="Rd03b62789e344880"/>
    <p:sldId xmlns:r="http://schemas.openxmlformats.org/officeDocument/2006/relationships" id="261" r:id="R3b4247fa81f64f23"/>
    <p:sldId xmlns:r="http://schemas.openxmlformats.org/officeDocument/2006/relationships" id="262" r:id="R59ce402bec3f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74b91ff734ff5" /><Relationship Type="http://schemas.openxmlformats.org/officeDocument/2006/relationships/slide" Target="/ppt/slides/slide1.xml" Id="R824371737d0b4ebf" /><Relationship Type="http://schemas.openxmlformats.org/officeDocument/2006/relationships/slide" Target="/ppt/slides/slide2.xml" Id="R0cf3ef69dd0e49cb" /><Relationship Type="http://schemas.openxmlformats.org/officeDocument/2006/relationships/slide" Target="/ppt/slides/slide3.xml" Id="R0bcf7f81db234678" /><Relationship Type="http://schemas.openxmlformats.org/officeDocument/2006/relationships/slide" Target="/ppt/slides/slide4.xml" Id="R8c09b4f767c54a73" /><Relationship Type="http://schemas.openxmlformats.org/officeDocument/2006/relationships/slide" Target="/ppt/slides/slide5.xml" Id="Rd03b62789e344880" /><Relationship Type="http://schemas.openxmlformats.org/officeDocument/2006/relationships/slide" Target="/ppt/slides/slide6.xml" Id="R3b4247fa81f64f23" /><Relationship Type="http://schemas.openxmlformats.org/officeDocument/2006/relationships/slide" Target="/ppt/slides/slide7.xml" Id="R59ce402bec3f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dc8ddfd42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63f2930c4fb9" /><Relationship Type="http://schemas.openxmlformats.org/officeDocument/2006/relationships/theme" Target="/ppt/slideMasters/theme/theme1.xml" Id="R34d8d774b43a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263f2930c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96d5d26b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810249af9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4c848c6dd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e3b9f75e8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1b9fc8a041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32c8eac4b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51dddfd3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DAG ELGAR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